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svg" ContentType="image/svg+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3" r:id="rId2"/>
    <p:sldMasterId id="2147483692" r:id="rId3"/>
  </p:sldMasterIdLst>
  <p:notesMasterIdLst>
    <p:notesMasterId r:id="rId109"/>
  </p:notesMasterIdLst>
  <p:handoutMasterIdLst>
    <p:handoutMasterId r:id="rId110"/>
  </p:handoutMasterIdLst>
  <p:sldIdLst>
    <p:sldId id="259" r:id="rId4"/>
    <p:sldId id="421" r:id="rId5"/>
    <p:sldId id="316" r:id="rId6"/>
    <p:sldId id="260" r:id="rId7"/>
    <p:sldId id="300" r:id="rId8"/>
    <p:sldId id="261" r:id="rId9"/>
    <p:sldId id="273" r:id="rId10"/>
    <p:sldId id="302" r:id="rId11"/>
    <p:sldId id="314" r:id="rId12"/>
    <p:sldId id="416" r:id="rId13"/>
    <p:sldId id="305" r:id="rId14"/>
    <p:sldId id="306" r:id="rId15"/>
    <p:sldId id="315" r:id="rId16"/>
    <p:sldId id="318" r:id="rId17"/>
    <p:sldId id="319" r:id="rId18"/>
    <p:sldId id="303" r:id="rId19"/>
    <p:sldId id="268" r:id="rId20"/>
    <p:sldId id="333" r:id="rId21"/>
    <p:sldId id="263" r:id="rId22"/>
    <p:sldId id="407" r:id="rId23"/>
    <p:sldId id="373" r:id="rId24"/>
    <p:sldId id="334" r:id="rId25"/>
    <p:sldId id="351" r:id="rId26"/>
    <p:sldId id="379" r:id="rId27"/>
    <p:sldId id="380" r:id="rId28"/>
    <p:sldId id="341" r:id="rId29"/>
    <p:sldId id="352" r:id="rId30"/>
    <p:sldId id="381" r:id="rId31"/>
    <p:sldId id="342" r:id="rId32"/>
    <p:sldId id="355" r:id="rId33"/>
    <p:sldId id="337" r:id="rId34"/>
    <p:sldId id="353" r:id="rId35"/>
    <p:sldId id="349" r:id="rId36"/>
    <p:sldId id="354" r:id="rId37"/>
    <p:sldId id="346" r:id="rId38"/>
    <p:sldId id="356" r:id="rId39"/>
    <p:sldId id="324" r:id="rId40"/>
    <p:sldId id="350" r:id="rId41"/>
    <p:sldId id="376" r:id="rId42"/>
    <p:sldId id="377" r:id="rId43"/>
    <p:sldId id="382" r:id="rId44"/>
    <p:sldId id="413" r:id="rId45"/>
    <p:sldId id="339" r:id="rId46"/>
    <p:sldId id="357" r:id="rId47"/>
    <p:sldId id="329" r:id="rId48"/>
    <p:sldId id="358" r:id="rId49"/>
    <p:sldId id="378" r:id="rId50"/>
    <p:sldId id="383" r:id="rId51"/>
    <p:sldId id="344" r:id="rId52"/>
    <p:sldId id="359" r:id="rId53"/>
    <p:sldId id="338" r:id="rId54"/>
    <p:sldId id="360" r:id="rId55"/>
    <p:sldId id="385" r:id="rId56"/>
    <p:sldId id="386" r:id="rId57"/>
    <p:sldId id="335" r:id="rId58"/>
    <p:sldId id="361" r:id="rId59"/>
    <p:sldId id="336" r:id="rId60"/>
    <p:sldId id="362" r:id="rId61"/>
    <p:sldId id="387" r:id="rId62"/>
    <p:sldId id="388" r:id="rId63"/>
    <p:sldId id="409" r:id="rId64"/>
    <p:sldId id="327" r:id="rId65"/>
    <p:sldId id="363" r:id="rId66"/>
    <p:sldId id="389" r:id="rId67"/>
    <p:sldId id="390" r:id="rId68"/>
    <p:sldId id="391" r:id="rId69"/>
    <p:sldId id="392" r:id="rId70"/>
    <p:sldId id="328" r:id="rId71"/>
    <p:sldId id="364" r:id="rId72"/>
    <p:sldId id="393" r:id="rId73"/>
    <p:sldId id="394" r:id="rId74"/>
    <p:sldId id="412" r:id="rId75"/>
    <p:sldId id="395" r:id="rId76"/>
    <p:sldId id="348" r:id="rId77"/>
    <p:sldId id="365" r:id="rId78"/>
    <p:sldId id="397" r:id="rId79"/>
    <p:sldId id="343" r:id="rId80"/>
    <p:sldId id="366" r:id="rId81"/>
    <p:sldId id="398" r:id="rId82"/>
    <p:sldId id="414" r:id="rId83"/>
    <p:sldId id="345" r:id="rId84"/>
    <p:sldId id="367" r:id="rId85"/>
    <p:sldId id="399" r:id="rId86"/>
    <p:sldId id="331" r:id="rId87"/>
    <p:sldId id="368" r:id="rId88"/>
    <p:sldId id="400" r:id="rId89"/>
    <p:sldId id="401" r:id="rId90"/>
    <p:sldId id="411" r:id="rId91"/>
    <p:sldId id="347" r:id="rId92"/>
    <p:sldId id="418" r:id="rId93"/>
    <p:sldId id="340" r:id="rId94"/>
    <p:sldId id="419" r:id="rId95"/>
    <p:sldId id="326" r:id="rId96"/>
    <p:sldId id="371" r:id="rId97"/>
    <p:sldId id="402" r:id="rId98"/>
    <p:sldId id="403" r:id="rId99"/>
    <p:sldId id="404" r:id="rId100"/>
    <p:sldId id="405" r:id="rId101"/>
    <p:sldId id="330" r:id="rId102"/>
    <p:sldId id="372" r:id="rId103"/>
    <p:sldId id="410" r:id="rId104"/>
    <p:sldId id="406" r:id="rId105"/>
    <p:sldId id="304" r:id="rId106"/>
    <p:sldId id="415" r:id="rId107"/>
    <p:sldId id="420" r:id="rId10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24" userDrawn="1">
          <p15:clr>
            <a:srgbClr val="A4A3A4"/>
          </p15:clr>
        </p15:guide>
        <p15:guide id="3" orient="horz"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86613"/>
    <a:srgbClr val="FAFAFA"/>
    <a:srgbClr val="007CBC"/>
    <a:srgbClr val="1D8900"/>
    <a:srgbClr val="5A6B86"/>
    <a:srgbClr val="DF3312"/>
    <a:srgbClr val="1E8900"/>
    <a:srgbClr val="F1623E"/>
    <a:srgbClr val="CD2264"/>
    <a:srgbClr val="4D27A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213"/>
    <p:restoredTop sz="94674"/>
  </p:normalViewPr>
  <p:slideViewPr>
    <p:cSldViewPr snapToGrid="0" snapToObjects="1">
      <p:cViewPr>
        <p:scale>
          <a:sx n="100" d="100"/>
          <a:sy n="100" d="100"/>
        </p:scale>
        <p:origin x="2016" y="680"/>
      </p:cViewPr>
      <p:guideLst>
        <p:guide pos="24"/>
        <p:guide orient="horz" pos="216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01" Type="http://schemas.openxmlformats.org/officeDocument/2006/relationships/slide" Target="slides/slide98.xml"/><Relationship Id="rId102" Type="http://schemas.openxmlformats.org/officeDocument/2006/relationships/slide" Target="slides/slide99.xml"/><Relationship Id="rId103" Type="http://schemas.openxmlformats.org/officeDocument/2006/relationships/slide" Target="slides/slide100.xml"/><Relationship Id="rId104" Type="http://schemas.openxmlformats.org/officeDocument/2006/relationships/slide" Target="slides/slide101.xml"/><Relationship Id="rId105" Type="http://schemas.openxmlformats.org/officeDocument/2006/relationships/slide" Target="slides/slide102.xml"/><Relationship Id="rId106" Type="http://schemas.openxmlformats.org/officeDocument/2006/relationships/slide" Target="slides/slide103.xml"/><Relationship Id="rId107" Type="http://schemas.openxmlformats.org/officeDocument/2006/relationships/slide" Target="slides/slide104.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8" Type="http://schemas.openxmlformats.org/officeDocument/2006/relationships/slide" Target="slides/slide105.xml"/><Relationship Id="rId109" Type="http://schemas.openxmlformats.org/officeDocument/2006/relationships/notesMaster" Target="notesMasters/notesMaster1.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slide" Target="slides/slide32.xml"/><Relationship Id="rId36" Type="http://schemas.openxmlformats.org/officeDocument/2006/relationships/slide" Target="slides/slide33.xml"/><Relationship Id="rId37" Type="http://schemas.openxmlformats.org/officeDocument/2006/relationships/slide" Target="slides/slide34.xml"/><Relationship Id="rId38" Type="http://schemas.openxmlformats.org/officeDocument/2006/relationships/slide" Target="slides/slide35.xml"/><Relationship Id="rId39" Type="http://schemas.openxmlformats.org/officeDocument/2006/relationships/slide" Target="slides/slide36.xml"/><Relationship Id="rId50" Type="http://schemas.openxmlformats.org/officeDocument/2006/relationships/slide" Target="slides/slide47.xml"/><Relationship Id="rId51" Type="http://schemas.openxmlformats.org/officeDocument/2006/relationships/slide" Target="slides/slide48.xml"/><Relationship Id="rId52" Type="http://schemas.openxmlformats.org/officeDocument/2006/relationships/slide" Target="slides/slide49.xml"/><Relationship Id="rId53" Type="http://schemas.openxmlformats.org/officeDocument/2006/relationships/slide" Target="slides/slide50.xml"/><Relationship Id="rId54" Type="http://schemas.openxmlformats.org/officeDocument/2006/relationships/slide" Target="slides/slide51.xml"/><Relationship Id="rId55" Type="http://schemas.openxmlformats.org/officeDocument/2006/relationships/slide" Target="slides/slide52.xml"/><Relationship Id="rId56" Type="http://schemas.openxmlformats.org/officeDocument/2006/relationships/slide" Target="slides/slide53.xml"/><Relationship Id="rId57" Type="http://schemas.openxmlformats.org/officeDocument/2006/relationships/slide" Target="slides/slide54.xml"/><Relationship Id="rId58" Type="http://schemas.openxmlformats.org/officeDocument/2006/relationships/slide" Target="slides/slide55.xml"/><Relationship Id="rId59" Type="http://schemas.openxmlformats.org/officeDocument/2006/relationships/slide" Target="slides/slide56.xml"/><Relationship Id="rId70" Type="http://schemas.openxmlformats.org/officeDocument/2006/relationships/slide" Target="slides/slide67.xml"/><Relationship Id="rId71" Type="http://schemas.openxmlformats.org/officeDocument/2006/relationships/slide" Target="slides/slide68.xml"/><Relationship Id="rId72" Type="http://schemas.openxmlformats.org/officeDocument/2006/relationships/slide" Target="slides/slide69.xml"/><Relationship Id="rId73" Type="http://schemas.openxmlformats.org/officeDocument/2006/relationships/slide" Target="slides/slide70.xml"/><Relationship Id="rId74" Type="http://schemas.openxmlformats.org/officeDocument/2006/relationships/slide" Target="slides/slide71.xml"/><Relationship Id="rId75" Type="http://schemas.openxmlformats.org/officeDocument/2006/relationships/slide" Target="slides/slide72.xml"/><Relationship Id="rId76" Type="http://schemas.openxmlformats.org/officeDocument/2006/relationships/slide" Target="slides/slide73.xml"/><Relationship Id="rId77" Type="http://schemas.openxmlformats.org/officeDocument/2006/relationships/slide" Target="slides/slide74.xml"/><Relationship Id="rId78" Type="http://schemas.openxmlformats.org/officeDocument/2006/relationships/slide" Target="slides/slide75.xml"/><Relationship Id="rId79" Type="http://schemas.openxmlformats.org/officeDocument/2006/relationships/slide" Target="slides/slide76.xml"/><Relationship Id="rId110" Type="http://schemas.openxmlformats.org/officeDocument/2006/relationships/handoutMaster" Target="handoutMasters/handoutMaster1.xml"/><Relationship Id="rId90" Type="http://schemas.openxmlformats.org/officeDocument/2006/relationships/slide" Target="slides/slide87.xml"/><Relationship Id="rId91" Type="http://schemas.openxmlformats.org/officeDocument/2006/relationships/slide" Target="slides/slide88.xml"/><Relationship Id="rId92" Type="http://schemas.openxmlformats.org/officeDocument/2006/relationships/slide" Target="slides/slide89.xml"/><Relationship Id="rId93" Type="http://schemas.openxmlformats.org/officeDocument/2006/relationships/slide" Target="slides/slide90.xml"/><Relationship Id="rId94" Type="http://schemas.openxmlformats.org/officeDocument/2006/relationships/slide" Target="slides/slide91.xml"/><Relationship Id="rId95" Type="http://schemas.openxmlformats.org/officeDocument/2006/relationships/slide" Target="slides/slide92.xml"/><Relationship Id="rId96" Type="http://schemas.openxmlformats.org/officeDocument/2006/relationships/slide" Target="slides/slide93.xml"/><Relationship Id="rId97" Type="http://schemas.openxmlformats.org/officeDocument/2006/relationships/slide" Target="slides/slide94.xml"/><Relationship Id="rId98" Type="http://schemas.openxmlformats.org/officeDocument/2006/relationships/slide" Target="slides/slide95.xml"/><Relationship Id="rId99" Type="http://schemas.openxmlformats.org/officeDocument/2006/relationships/slide" Target="slides/slide96.xml"/><Relationship Id="rId111" Type="http://schemas.openxmlformats.org/officeDocument/2006/relationships/presProps" Target="presProps.xml"/><Relationship Id="rId112" Type="http://schemas.openxmlformats.org/officeDocument/2006/relationships/viewProps" Target="viewProps.xml"/><Relationship Id="rId113" Type="http://schemas.openxmlformats.org/officeDocument/2006/relationships/theme" Target="theme/theme1.xml"/><Relationship Id="rId114" Type="http://schemas.openxmlformats.org/officeDocument/2006/relationships/tableStyles" Target="tableStyles.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40" Type="http://schemas.openxmlformats.org/officeDocument/2006/relationships/slide" Target="slides/slide37.xml"/><Relationship Id="rId41" Type="http://schemas.openxmlformats.org/officeDocument/2006/relationships/slide" Target="slides/slide38.xml"/><Relationship Id="rId42" Type="http://schemas.openxmlformats.org/officeDocument/2006/relationships/slide" Target="slides/slide39.xml"/><Relationship Id="rId43" Type="http://schemas.openxmlformats.org/officeDocument/2006/relationships/slide" Target="slides/slide40.xml"/><Relationship Id="rId44" Type="http://schemas.openxmlformats.org/officeDocument/2006/relationships/slide" Target="slides/slide41.xml"/><Relationship Id="rId45" Type="http://schemas.openxmlformats.org/officeDocument/2006/relationships/slide" Target="slides/slide42.xml"/><Relationship Id="rId46" Type="http://schemas.openxmlformats.org/officeDocument/2006/relationships/slide" Target="slides/slide43.xml"/><Relationship Id="rId47" Type="http://schemas.openxmlformats.org/officeDocument/2006/relationships/slide" Target="slides/slide44.xml"/><Relationship Id="rId48" Type="http://schemas.openxmlformats.org/officeDocument/2006/relationships/slide" Target="slides/slide45.xml"/><Relationship Id="rId49" Type="http://schemas.openxmlformats.org/officeDocument/2006/relationships/slide" Target="slides/slide46.xml"/><Relationship Id="rId60" Type="http://schemas.openxmlformats.org/officeDocument/2006/relationships/slide" Target="slides/slide57.xml"/><Relationship Id="rId61" Type="http://schemas.openxmlformats.org/officeDocument/2006/relationships/slide" Target="slides/slide58.xml"/><Relationship Id="rId62" Type="http://schemas.openxmlformats.org/officeDocument/2006/relationships/slide" Target="slides/slide59.xml"/><Relationship Id="rId63" Type="http://schemas.openxmlformats.org/officeDocument/2006/relationships/slide" Target="slides/slide60.xml"/><Relationship Id="rId64" Type="http://schemas.openxmlformats.org/officeDocument/2006/relationships/slide" Target="slides/slide61.xml"/><Relationship Id="rId65" Type="http://schemas.openxmlformats.org/officeDocument/2006/relationships/slide" Target="slides/slide62.xml"/><Relationship Id="rId66" Type="http://schemas.openxmlformats.org/officeDocument/2006/relationships/slide" Target="slides/slide63.xml"/><Relationship Id="rId67" Type="http://schemas.openxmlformats.org/officeDocument/2006/relationships/slide" Target="slides/slide64.xml"/><Relationship Id="rId68" Type="http://schemas.openxmlformats.org/officeDocument/2006/relationships/slide" Target="slides/slide65.xml"/><Relationship Id="rId69" Type="http://schemas.openxmlformats.org/officeDocument/2006/relationships/slide" Target="slides/slide66.xml"/><Relationship Id="rId100" Type="http://schemas.openxmlformats.org/officeDocument/2006/relationships/slide" Target="slides/slide97.xml"/><Relationship Id="rId80" Type="http://schemas.openxmlformats.org/officeDocument/2006/relationships/slide" Target="slides/slide77.xml"/><Relationship Id="rId81" Type="http://schemas.openxmlformats.org/officeDocument/2006/relationships/slide" Target="slides/slide78.xml"/><Relationship Id="rId82" Type="http://schemas.openxmlformats.org/officeDocument/2006/relationships/slide" Target="slides/slide79.xml"/><Relationship Id="rId83" Type="http://schemas.openxmlformats.org/officeDocument/2006/relationships/slide" Target="slides/slide80.xml"/><Relationship Id="rId84" Type="http://schemas.openxmlformats.org/officeDocument/2006/relationships/slide" Target="slides/slide81.xml"/><Relationship Id="rId85" Type="http://schemas.openxmlformats.org/officeDocument/2006/relationships/slide" Target="slides/slide82.xml"/><Relationship Id="rId86" Type="http://schemas.openxmlformats.org/officeDocument/2006/relationships/slide" Target="slides/slide83.xml"/><Relationship Id="rId87" Type="http://schemas.openxmlformats.org/officeDocument/2006/relationships/slide" Target="slides/slide84.xml"/><Relationship Id="rId88" Type="http://schemas.openxmlformats.org/officeDocument/2006/relationships/slide" Target="slides/slide85.xml"/><Relationship Id="rId89" Type="http://schemas.openxmlformats.org/officeDocument/2006/relationships/slide" Target="slides/slide8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xmlns="" id="{929945AD-C4E7-8D4E-B52E-03FA0662118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xmlns="" id="{48277B07-F9D1-AA40-BBCF-775E74D42B5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9A7721D-1176-A640-AC48-B82F78C92D56}" type="datetimeFigureOut">
              <a:rPr lang="en-US" smtClean="0"/>
              <a:t>4/26/19</a:t>
            </a:fld>
            <a:endParaRPr lang="en-US" dirty="0"/>
          </a:p>
        </p:txBody>
      </p:sp>
      <p:sp>
        <p:nvSpPr>
          <p:cNvPr id="4" name="Footer Placeholder 3">
            <a:extLst>
              <a:ext uri="{FF2B5EF4-FFF2-40B4-BE49-F238E27FC236}">
                <a16:creationId xmlns:a16="http://schemas.microsoft.com/office/drawing/2014/main" xmlns="" id="{1E1529E1-8FBF-B44D-9125-5A6D2BEFA6E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xmlns="" id="{A774B474-30DF-AA46-8E95-0F42A455208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D3BAB59-14AE-9844-B034-10FDF6484A79}" type="slidenum">
              <a:rPr lang="en-US" smtClean="0"/>
              <a:t>‹#›</a:t>
            </a:fld>
            <a:endParaRPr lang="en-US" dirty="0"/>
          </a:p>
        </p:txBody>
      </p:sp>
    </p:spTree>
    <p:extLst>
      <p:ext uri="{BB962C8B-B14F-4D97-AF65-F5344CB8AC3E}">
        <p14:creationId xmlns:p14="http://schemas.microsoft.com/office/powerpoint/2010/main" val="86589657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884A089-FB25-6D46-9D21-F0F04A18BCA8}" type="datetimeFigureOut">
              <a:rPr lang="en-US" smtClean="0"/>
              <a:t>4/26/19</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0F304BD-78E5-F743-9CDB-4BAC0F2E5AB7}" type="slidenum">
              <a:rPr lang="en-US" smtClean="0"/>
              <a:t>‹#›</a:t>
            </a:fld>
            <a:endParaRPr lang="en-US" dirty="0"/>
          </a:p>
        </p:txBody>
      </p:sp>
    </p:spTree>
    <p:extLst>
      <p:ext uri="{BB962C8B-B14F-4D97-AF65-F5344CB8AC3E}">
        <p14:creationId xmlns:p14="http://schemas.microsoft.com/office/powerpoint/2010/main" val="31606074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F0F304BD-78E5-F743-9CDB-4BAC0F2E5AB7}" type="slidenum">
              <a:rPr lang="en-US" smtClean="0"/>
              <a:t>2</a:t>
            </a:fld>
            <a:endParaRPr lang="en-US" dirty="0"/>
          </a:p>
        </p:txBody>
      </p:sp>
    </p:spTree>
    <p:extLst>
      <p:ext uri="{BB962C8B-B14F-4D97-AF65-F5344CB8AC3E}">
        <p14:creationId xmlns:p14="http://schemas.microsoft.com/office/powerpoint/2010/main" val="12672816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0F304BD-78E5-F743-9CDB-4BAC0F2E5AB7}" type="slidenum">
              <a:rPr lang="en-US" smtClean="0"/>
              <a:t>86</a:t>
            </a:fld>
            <a:endParaRPr lang="en-US" dirty="0"/>
          </a:p>
        </p:txBody>
      </p:sp>
    </p:spTree>
    <p:extLst>
      <p:ext uri="{BB962C8B-B14F-4D97-AF65-F5344CB8AC3E}">
        <p14:creationId xmlns:p14="http://schemas.microsoft.com/office/powerpoint/2010/main" val="40133015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0F304BD-78E5-F743-9CDB-4BAC0F2E5AB7}" type="slidenum">
              <a:rPr lang="en-US" smtClean="0"/>
              <a:t>87</a:t>
            </a:fld>
            <a:endParaRPr lang="en-US" dirty="0"/>
          </a:p>
        </p:txBody>
      </p:sp>
    </p:spTree>
    <p:extLst>
      <p:ext uri="{BB962C8B-B14F-4D97-AF65-F5344CB8AC3E}">
        <p14:creationId xmlns:p14="http://schemas.microsoft.com/office/powerpoint/2010/main" val="4726460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0F304BD-78E5-F743-9CDB-4BAC0F2E5AB7}" type="slidenum">
              <a:rPr lang="en-US" smtClean="0"/>
              <a:t>88</a:t>
            </a:fld>
            <a:endParaRPr lang="en-US" dirty="0"/>
          </a:p>
        </p:txBody>
      </p:sp>
    </p:spTree>
    <p:extLst>
      <p:ext uri="{BB962C8B-B14F-4D97-AF65-F5344CB8AC3E}">
        <p14:creationId xmlns:p14="http://schemas.microsoft.com/office/powerpoint/2010/main" val="9363159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0F304BD-78E5-F743-9CDB-4BAC0F2E5AB7}" type="slidenum">
              <a:rPr lang="en-US" smtClean="0"/>
              <a:t>7</a:t>
            </a:fld>
            <a:endParaRPr lang="en-US" dirty="0"/>
          </a:p>
        </p:txBody>
      </p:sp>
    </p:spTree>
    <p:extLst>
      <p:ext uri="{BB962C8B-B14F-4D97-AF65-F5344CB8AC3E}">
        <p14:creationId xmlns:p14="http://schemas.microsoft.com/office/powerpoint/2010/main" val="33148675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0F304BD-78E5-F743-9CDB-4BAC0F2E5AB7}" type="slidenum">
              <a:rPr lang="en-US" smtClean="0"/>
              <a:t>13</a:t>
            </a:fld>
            <a:endParaRPr lang="en-US" dirty="0"/>
          </a:p>
        </p:txBody>
      </p:sp>
    </p:spTree>
    <p:extLst>
      <p:ext uri="{BB962C8B-B14F-4D97-AF65-F5344CB8AC3E}">
        <p14:creationId xmlns:p14="http://schemas.microsoft.com/office/powerpoint/2010/main" val="3821270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0F304BD-78E5-F743-9CDB-4BAC0F2E5AB7}" type="slidenum">
              <a:rPr lang="en-US" smtClean="0"/>
              <a:t>38</a:t>
            </a:fld>
            <a:endParaRPr lang="en-US" dirty="0"/>
          </a:p>
        </p:txBody>
      </p:sp>
    </p:spTree>
    <p:extLst>
      <p:ext uri="{BB962C8B-B14F-4D97-AF65-F5344CB8AC3E}">
        <p14:creationId xmlns:p14="http://schemas.microsoft.com/office/powerpoint/2010/main" val="30685295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0F304BD-78E5-F743-9CDB-4BAC0F2E5AB7}" type="slidenum">
              <a:rPr lang="en-US" smtClean="0"/>
              <a:t>58</a:t>
            </a:fld>
            <a:endParaRPr lang="en-US" dirty="0"/>
          </a:p>
        </p:txBody>
      </p:sp>
    </p:spTree>
    <p:extLst>
      <p:ext uri="{BB962C8B-B14F-4D97-AF65-F5344CB8AC3E}">
        <p14:creationId xmlns:p14="http://schemas.microsoft.com/office/powerpoint/2010/main" val="38987403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0F304BD-78E5-F743-9CDB-4BAC0F2E5AB7}" type="slidenum">
              <a:rPr lang="en-US" smtClean="0"/>
              <a:t>59</a:t>
            </a:fld>
            <a:endParaRPr lang="en-US" dirty="0"/>
          </a:p>
        </p:txBody>
      </p:sp>
    </p:spTree>
    <p:extLst>
      <p:ext uri="{BB962C8B-B14F-4D97-AF65-F5344CB8AC3E}">
        <p14:creationId xmlns:p14="http://schemas.microsoft.com/office/powerpoint/2010/main" val="8375036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0F304BD-78E5-F743-9CDB-4BAC0F2E5AB7}" type="slidenum">
              <a:rPr lang="en-US" smtClean="0"/>
              <a:t>60</a:t>
            </a:fld>
            <a:endParaRPr lang="en-US" dirty="0"/>
          </a:p>
        </p:txBody>
      </p:sp>
    </p:spTree>
    <p:extLst>
      <p:ext uri="{BB962C8B-B14F-4D97-AF65-F5344CB8AC3E}">
        <p14:creationId xmlns:p14="http://schemas.microsoft.com/office/powerpoint/2010/main" val="8715866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0F304BD-78E5-F743-9CDB-4BAC0F2E5AB7}" type="slidenum">
              <a:rPr lang="en-US" smtClean="0"/>
              <a:t>61</a:t>
            </a:fld>
            <a:endParaRPr lang="en-US" dirty="0"/>
          </a:p>
        </p:txBody>
      </p:sp>
    </p:spTree>
    <p:extLst>
      <p:ext uri="{BB962C8B-B14F-4D97-AF65-F5344CB8AC3E}">
        <p14:creationId xmlns:p14="http://schemas.microsoft.com/office/powerpoint/2010/main" val="10408508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0F304BD-78E5-F743-9CDB-4BAC0F2E5AB7}" type="slidenum">
              <a:rPr lang="en-US" smtClean="0"/>
              <a:t>85</a:t>
            </a:fld>
            <a:endParaRPr lang="en-US" dirty="0"/>
          </a:p>
        </p:txBody>
      </p:sp>
    </p:spTree>
    <p:extLst>
      <p:ext uri="{BB962C8B-B14F-4D97-AF65-F5344CB8AC3E}">
        <p14:creationId xmlns:p14="http://schemas.microsoft.com/office/powerpoint/2010/main" val="40262005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rgbClr val="FFFFF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C8B3C3A-331B-3F4A-823D-66E06957C2C6}"/>
              </a:ext>
            </a:extLst>
          </p:cNvPr>
          <p:cNvSpPr>
            <a:spLocks noGrp="1"/>
          </p:cNvSpPr>
          <p:nvPr>
            <p:ph type="title"/>
          </p:nvPr>
        </p:nvSpPr>
        <p:spPr/>
        <p:txBody>
          <a:bodyPr/>
          <a:lstStyle>
            <a:lvl1pPr>
              <a:defRPr b="1"/>
            </a:lvl1pPr>
          </a:lstStyle>
          <a:p>
            <a:r>
              <a:rPr lang="en-US" dirty="0"/>
              <a:t>Click to edit Master title style</a:t>
            </a:r>
          </a:p>
        </p:txBody>
      </p:sp>
      <p:sp>
        <p:nvSpPr>
          <p:cNvPr id="3" name="Content Placeholder 2">
            <a:extLst>
              <a:ext uri="{FF2B5EF4-FFF2-40B4-BE49-F238E27FC236}">
                <a16:creationId xmlns:a16="http://schemas.microsoft.com/office/drawing/2014/main" xmlns="" id="{599C4E38-C2CC-3746-B1C9-86ED8D5CFEBF}"/>
              </a:ext>
            </a:extLst>
          </p:cNvPr>
          <p:cNvSpPr>
            <a:spLocks noGrp="1"/>
          </p:cNvSpPr>
          <p:nvPr>
            <p:ph idx="1"/>
          </p:nvPr>
        </p:nvSpPr>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a:extLst>
              <a:ext uri="{FF2B5EF4-FFF2-40B4-BE49-F238E27FC236}">
                <a16:creationId xmlns:a16="http://schemas.microsoft.com/office/drawing/2014/main" xmlns="" id="{2363CEC6-9D78-AE4D-A0B1-294C8995DDA0}"/>
              </a:ext>
            </a:extLst>
          </p:cNvPr>
          <p:cNvSpPr>
            <a:spLocks noGrp="1"/>
          </p:cNvSpPr>
          <p:nvPr>
            <p:ph type="sldNum" sz="quarter" idx="4"/>
          </p:nvPr>
        </p:nvSpPr>
        <p:spPr>
          <a:xfrm>
            <a:off x="9220200" y="6345238"/>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E0E0192-C642-4D4F-AE82-A0D0DC02E26B}" type="slidenum">
              <a:rPr lang="en-US" smtClean="0"/>
              <a:t>‹#›</a:t>
            </a:fld>
            <a:endParaRPr lang="en-US" dirty="0"/>
          </a:p>
        </p:txBody>
      </p:sp>
    </p:spTree>
    <p:extLst>
      <p:ext uri="{BB962C8B-B14F-4D97-AF65-F5344CB8AC3E}">
        <p14:creationId xmlns:p14="http://schemas.microsoft.com/office/powerpoint/2010/main" val="916414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ank_Dark-BG">
    <p:bg>
      <p:bgPr>
        <a:solidFill>
          <a:srgbClr val="232F3E"/>
        </a:solidFill>
        <a:effectLst/>
      </p:bgPr>
    </p:bg>
    <p:spTree>
      <p:nvGrpSpPr>
        <p:cNvPr id="1" name=""/>
        <p:cNvGrpSpPr/>
        <p:nvPr/>
      </p:nvGrpSpPr>
      <p:grpSpPr>
        <a:xfrm>
          <a:off x="0" y="0"/>
          <a:ext cx="0" cy="0"/>
          <a:chOff x="0" y="0"/>
          <a:chExt cx="0" cy="0"/>
        </a:xfrm>
      </p:grpSpPr>
      <p:sp>
        <p:nvSpPr>
          <p:cNvPr id="7" name="Slide Number Placeholder 5">
            <a:extLst>
              <a:ext uri="{FF2B5EF4-FFF2-40B4-BE49-F238E27FC236}">
                <a16:creationId xmlns:a16="http://schemas.microsoft.com/office/drawing/2014/main" xmlns="" id="{D742D7E2-4B43-C845-8ED5-3C8B0009C335}"/>
              </a:ext>
            </a:extLst>
          </p:cNvPr>
          <p:cNvSpPr>
            <a:spLocks noGrp="1"/>
          </p:cNvSpPr>
          <p:nvPr>
            <p:ph type="sldNum" sz="quarter" idx="4"/>
          </p:nvPr>
        </p:nvSpPr>
        <p:spPr>
          <a:xfrm>
            <a:off x="9220200" y="6345238"/>
            <a:ext cx="2743200" cy="365125"/>
          </a:xfrm>
          <a:prstGeom prst="rect">
            <a:avLst/>
          </a:prstGeom>
        </p:spPr>
        <p:txBody>
          <a:bodyPr vert="horz" lIns="91440" tIns="45720" rIns="91440" bIns="45720" rtlCol="0" anchor="ctr"/>
          <a:lstStyle>
            <a:lvl1pPr algn="r">
              <a:defRPr sz="1200">
                <a:solidFill>
                  <a:schemeClr val="bg1"/>
                </a:solidFill>
              </a:defRPr>
            </a:lvl1pPr>
          </a:lstStyle>
          <a:p>
            <a:fld id="{0E0E0192-C642-4D4F-AE82-A0D0DC02E26B}" type="slidenum">
              <a:rPr lang="en-US" smtClean="0"/>
              <a:pPr/>
              <a:t>‹#›</a:t>
            </a:fld>
            <a:endParaRPr lang="en-US" dirty="0"/>
          </a:p>
        </p:txBody>
      </p:sp>
      <p:sp>
        <p:nvSpPr>
          <p:cNvPr id="4" name="Rectangle 3">
            <a:extLst>
              <a:ext uri="{FF2B5EF4-FFF2-40B4-BE49-F238E27FC236}">
                <a16:creationId xmlns:a16="http://schemas.microsoft.com/office/drawing/2014/main" xmlns="" id="{35F41E84-44DC-F244-8DE9-EFC57271A029}"/>
              </a:ext>
            </a:extLst>
          </p:cNvPr>
          <p:cNvSpPr/>
          <p:nvPr userDrawn="1"/>
        </p:nvSpPr>
        <p:spPr>
          <a:xfrm>
            <a:off x="1025892" y="6420078"/>
            <a:ext cx="7625615" cy="215444"/>
          </a:xfrm>
          <a:prstGeom prst="rect">
            <a:avLst/>
          </a:prstGeom>
        </p:spPr>
        <p:txBody>
          <a:bodyPr wrap="square">
            <a:sp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800" b="0" i="0" dirty="0">
                <a:solidFill>
                  <a:srgbClr val="FFFFFF"/>
                </a:solidFill>
                <a:latin typeface="Arial" panose="020B0604020202020204" pitchFamily="34" charset="0"/>
                <a:ea typeface="Amazon Ember" panose="020B0603020204020204" pitchFamily="34" charset="0"/>
                <a:cs typeface="Arial" panose="020B0604020202020204" pitchFamily="34" charset="0"/>
              </a:rPr>
              <a:t>© 2018, Amazon Web Services, Inc. or its affiliates. All rights reserved.</a:t>
            </a:r>
          </a:p>
        </p:txBody>
      </p:sp>
    </p:spTree>
    <p:extLst>
      <p:ext uri="{BB962C8B-B14F-4D97-AF65-F5344CB8AC3E}">
        <p14:creationId xmlns:p14="http://schemas.microsoft.com/office/powerpoint/2010/main" val="33610847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ategory_oran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1649713-5C69-9C4B-93BE-F9C0BF34CFAD}"/>
              </a:ext>
            </a:extLst>
          </p:cNvPr>
          <p:cNvSpPr>
            <a:spLocks noGrp="1"/>
          </p:cNvSpPr>
          <p:nvPr>
            <p:ph type="title"/>
          </p:nvPr>
        </p:nvSpPr>
        <p:spPr>
          <a:xfrm>
            <a:off x="750146" y="2280621"/>
            <a:ext cx="6683388" cy="2205577"/>
          </a:xfrm>
        </p:spPr>
        <p:txBody>
          <a:bodyPr/>
          <a:lstStyle>
            <a:lvl1pPr>
              <a:defRPr sz="4800" b="1"/>
            </a:lvl1pPr>
          </a:lstStyle>
          <a:p>
            <a:r>
              <a:rPr lang="en-US" dirty="0"/>
              <a:t>Click to edit Master title style</a:t>
            </a:r>
          </a:p>
        </p:txBody>
      </p:sp>
      <p:sp>
        <p:nvSpPr>
          <p:cNvPr id="3" name="Slide Number Placeholder 2">
            <a:extLst>
              <a:ext uri="{FF2B5EF4-FFF2-40B4-BE49-F238E27FC236}">
                <a16:creationId xmlns:a16="http://schemas.microsoft.com/office/drawing/2014/main" xmlns="" id="{487D3FE6-A0AA-3849-8BC3-23A3359638A8}"/>
              </a:ext>
            </a:extLst>
          </p:cNvPr>
          <p:cNvSpPr>
            <a:spLocks noGrp="1"/>
          </p:cNvSpPr>
          <p:nvPr>
            <p:ph type="sldNum" sz="quarter" idx="10"/>
          </p:nvPr>
        </p:nvSpPr>
        <p:spPr/>
        <p:txBody>
          <a:bodyPr/>
          <a:lstStyle/>
          <a:p>
            <a:fld id="{0E0E0192-C642-4D4F-AE82-A0D0DC02E26B}" type="slidenum">
              <a:rPr lang="en-US" smtClean="0"/>
              <a:t>‹#›</a:t>
            </a:fld>
            <a:endParaRPr lang="en-US" dirty="0"/>
          </a:p>
        </p:txBody>
      </p:sp>
      <p:sp>
        <p:nvSpPr>
          <p:cNvPr id="4" name="Rectangle 3">
            <a:extLst>
              <a:ext uri="{FF2B5EF4-FFF2-40B4-BE49-F238E27FC236}">
                <a16:creationId xmlns:a16="http://schemas.microsoft.com/office/drawing/2014/main" xmlns="" id="{41686DA6-5576-8E4C-86C2-9136037059D8}"/>
              </a:ext>
            </a:extLst>
          </p:cNvPr>
          <p:cNvSpPr/>
          <p:nvPr userDrawn="1"/>
        </p:nvSpPr>
        <p:spPr>
          <a:xfrm>
            <a:off x="0" y="1"/>
            <a:ext cx="12192000" cy="290456"/>
          </a:xfrm>
          <a:prstGeom prst="rect">
            <a:avLst/>
          </a:prstGeom>
          <a:gradFill>
            <a:gsLst>
              <a:gs pos="0">
                <a:srgbClr val="C8511B"/>
              </a:gs>
              <a:gs pos="100000">
                <a:srgbClr val="FF9900"/>
              </a:gs>
            </a:gsLst>
            <a:lin ang="0" scaled="0"/>
          </a:gra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grpSp>
        <p:nvGrpSpPr>
          <p:cNvPr id="11" name="Group 10">
            <a:extLst>
              <a:ext uri="{FF2B5EF4-FFF2-40B4-BE49-F238E27FC236}">
                <a16:creationId xmlns:a16="http://schemas.microsoft.com/office/drawing/2014/main" xmlns="" id="{865917A5-13BF-2543-A3CF-07A7873AD657}"/>
              </a:ext>
            </a:extLst>
          </p:cNvPr>
          <p:cNvGrpSpPr/>
          <p:nvPr userDrawn="1"/>
        </p:nvGrpSpPr>
        <p:grpSpPr>
          <a:xfrm>
            <a:off x="8093935" y="2094472"/>
            <a:ext cx="3374166" cy="2607561"/>
            <a:chOff x="7433535" y="1519841"/>
            <a:chExt cx="3374166" cy="2607561"/>
          </a:xfrm>
        </p:grpSpPr>
        <p:sp>
          <p:nvSpPr>
            <p:cNvPr id="12" name="Rectangle 11">
              <a:extLst>
                <a:ext uri="{FF2B5EF4-FFF2-40B4-BE49-F238E27FC236}">
                  <a16:creationId xmlns:a16="http://schemas.microsoft.com/office/drawing/2014/main" xmlns="" id="{692222B2-A7C9-134B-8B79-DF3311459D77}"/>
                </a:ext>
              </a:extLst>
            </p:cNvPr>
            <p:cNvSpPr/>
            <p:nvPr/>
          </p:nvSpPr>
          <p:spPr>
            <a:xfrm>
              <a:off x="7433535" y="1519841"/>
              <a:ext cx="3374166" cy="1308101"/>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13" name="TextBox 12">
              <a:extLst>
                <a:ext uri="{FF2B5EF4-FFF2-40B4-BE49-F238E27FC236}">
                  <a16:creationId xmlns:a16="http://schemas.microsoft.com/office/drawing/2014/main" xmlns="" id="{AF610D02-2436-1D46-8F6F-12FB5EC7B441}"/>
                </a:ext>
              </a:extLst>
            </p:cNvPr>
            <p:cNvSpPr txBox="1"/>
            <p:nvPr/>
          </p:nvSpPr>
          <p:spPr>
            <a:xfrm>
              <a:off x="7589408" y="1935613"/>
              <a:ext cx="1518223" cy="461665"/>
            </a:xfrm>
            <a:prstGeom prst="rect">
              <a:avLst/>
            </a:prstGeom>
            <a:noFill/>
          </p:spPr>
          <p:txBody>
            <a:bodyPr wrap="square" rtlCol="0">
              <a:spAutoFit/>
            </a:bodyPr>
            <a:lstStyle/>
            <a:p>
              <a:r>
                <a:rPr lang="en-US" sz="1200" b="1" dirty="0"/>
                <a:t>STANDARD CATEGORY ICON</a:t>
              </a:r>
            </a:p>
          </p:txBody>
        </p:sp>
        <p:cxnSp>
          <p:nvCxnSpPr>
            <p:cNvPr id="14" name="Straight Connector 13">
              <a:extLst>
                <a:ext uri="{FF2B5EF4-FFF2-40B4-BE49-F238E27FC236}">
                  <a16:creationId xmlns:a16="http://schemas.microsoft.com/office/drawing/2014/main" xmlns="" id="{2C56930B-F437-A94B-8770-6E0CCC9259D0}"/>
                </a:ext>
              </a:extLst>
            </p:cNvPr>
            <p:cNvCxnSpPr>
              <a:cxnSpLocks/>
            </p:cNvCxnSpPr>
            <p:nvPr/>
          </p:nvCxnSpPr>
          <p:spPr>
            <a:xfrm>
              <a:off x="9220200" y="1519841"/>
              <a:ext cx="0" cy="2577873"/>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xmlns="" id="{120DE1A6-096F-5E42-A32D-7533E66DBEAA}"/>
                </a:ext>
              </a:extLst>
            </p:cNvPr>
            <p:cNvSpPr/>
            <p:nvPr/>
          </p:nvSpPr>
          <p:spPr>
            <a:xfrm>
              <a:off x="7433535" y="1519841"/>
              <a:ext cx="3374166" cy="2607561"/>
            </a:xfrm>
            <a:prstGeom prst="rect">
              <a:avLst/>
            </a:prstGeom>
            <a:no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16" name="TextBox 15">
              <a:extLst>
                <a:ext uri="{FF2B5EF4-FFF2-40B4-BE49-F238E27FC236}">
                  <a16:creationId xmlns:a16="http://schemas.microsoft.com/office/drawing/2014/main" xmlns="" id="{F00B3F9F-D051-9D4C-A9BF-5D714CE4AEB5}"/>
                </a:ext>
              </a:extLst>
            </p:cNvPr>
            <p:cNvSpPr txBox="1"/>
            <p:nvPr/>
          </p:nvSpPr>
          <p:spPr>
            <a:xfrm>
              <a:off x="7589408" y="3192913"/>
              <a:ext cx="1518223" cy="461665"/>
            </a:xfrm>
            <a:prstGeom prst="rect">
              <a:avLst/>
            </a:prstGeom>
            <a:noFill/>
          </p:spPr>
          <p:txBody>
            <a:bodyPr wrap="square" rtlCol="0">
              <a:spAutoFit/>
            </a:bodyPr>
            <a:lstStyle/>
            <a:p>
              <a:r>
                <a:rPr lang="en-US" sz="1200" b="1" dirty="0"/>
                <a:t>ALTERNATE CATEGORY ICON</a:t>
              </a:r>
            </a:p>
          </p:txBody>
        </p:sp>
      </p:grpSp>
    </p:spTree>
    <p:extLst>
      <p:ext uri="{BB962C8B-B14F-4D97-AF65-F5344CB8AC3E}">
        <p14:creationId xmlns:p14="http://schemas.microsoft.com/office/powerpoint/2010/main" val="20012199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icons_orange">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487D3FE6-A0AA-3849-8BC3-23A3359638A8}"/>
              </a:ext>
            </a:extLst>
          </p:cNvPr>
          <p:cNvSpPr>
            <a:spLocks noGrp="1"/>
          </p:cNvSpPr>
          <p:nvPr>
            <p:ph type="sldNum" sz="quarter" idx="10"/>
          </p:nvPr>
        </p:nvSpPr>
        <p:spPr/>
        <p:txBody>
          <a:bodyPr/>
          <a:lstStyle/>
          <a:p>
            <a:fld id="{0E0E0192-C642-4D4F-AE82-A0D0DC02E26B}" type="slidenum">
              <a:rPr lang="en-US" smtClean="0"/>
              <a:t>‹#›</a:t>
            </a:fld>
            <a:endParaRPr lang="en-US" dirty="0"/>
          </a:p>
        </p:txBody>
      </p:sp>
      <p:sp>
        <p:nvSpPr>
          <p:cNvPr id="2" name="Title 1">
            <a:extLst>
              <a:ext uri="{FF2B5EF4-FFF2-40B4-BE49-F238E27FC236}">
                <a16:creationId xmlns:a16="http://schemas.microsoft.com/office/drawing/2014/main" xmlns="" id="{51649713-5C69-9C4B-93BE-F9C0BF34CFAD}"/>
              </a:ext>
            </a:extLst>
          </p:cNvPr>
          <p:cNvSpPr>
            <a:spLocks noGrp="1"/>
          </p:cNvSpPr>
          <p:nvPr>
            <p:ph type="title"/>
          </p:nvPr>
        </p:nvSpPr>
        <p:spPr>
          <a:xfrm>
            <a:off x="202294" y="390334"/>
            <a:ext cx="6532780" cy="559397"/>
          </a:xfrm>
        </p:spPr>
        <p:txBody>
          <a:bodyPr/>
          <a:lstStyle>
            <a:lvl1pPr>
              <a:defRPr sz="2800" b="1">
                <a:solidFill>
                  <a:srgbClr val="141B23"/>
                </a:solidFill>
              </a:defRPr>
            </a:lvl1pPr>
          </a:lstStyle>
          <a:p>
            <a:r>
              <a:rPr lang="en-US" dirty="0"/>
              <a:t>Click to edit Master title style</a:t>
            </a:r>
          </a:p>
        </p:txBody>
      </p:sp>
      <p:sp>
        <p:nvSpPr>
          <p:cNvPr id="8" name="Text Placeholder 7">
            <a:extLst>
              <a:ext uri="{FF2B5EF4-FFF2-40B4-BE49-F238E27FC236}">
                <a16:creationId xmlns:a16="http://schemas.microsoft.com/office/drawing/2014/main" xmlns="" id="{395810F0-A12B-4244-83E4-E56D588C21D6}"/>
              </a:ext>
            </a:extLst>
          </p:cNvPr>
          <p:cNvSpPr>
            <a:spLocks noGrp="1"/>
          </p:cNvSpPr>
          <p:nvPr>
            <p:ph type="body" sz="quarter" idx="11" hasCustomPrompt="1"/>
          </p:nvPr>
        </p:nvSpPr>
        <p:spPr>
          <a:xfrm>
            <a:off x="10909468" y="438500"/>
            <a:ext cx="1053932" cy="463064"/>
          </a:xfrm>
        </p:spPr>
        <p:txBody>
          <a:bodyPr>
            <a:normAutofit/>
          </a:bodyPr>
          <a:lstStyle>
            <a:lvl1pPr marL="0" indent="0" algn="r">
              <a:buNone/>
              <a:defRPr sz="1800">
                <a:solidFill>
                  <a:srgbClr val="141B23"/>
                </a:solidFill>
              </a:defRPr>
            </a:lvl1pPr>
          </a:lstStyle>
          <a:p>
            <a:pPr lvl="0"/>
            <a:r>
              <a:rPr lang="en-US" dirty="0"/>
              <a:t>#/#</a:t>
            </a:r>
          </a:p>
        </p:txBody>
      </p:sp>
      <p:sp>
        <p:nvSpPr>
          <p:cNvPr id="6" name="Rectangle 5">
            <a:extLst>
              <a:ext uri="{FF2B5EF4-FFF2-40B4-BE49-F238E27FC236}">
                <a16:creationId xmlns:a16="http://schemas.microsoft.com/office/drawing/2014/main" xmlns="" id="{11A2198C-90CA-F14F-9DF5-4C68D566BE2F}"/>
              </a:ext>
            </a:extLst>
          </p:cNvPr>
          <p:cNvSpPr/>
          <p:nvPr userDrawn="1"/>
        </p:nvSpPr>
        <p:spPr>
          <a:xfrm>
            <a:off x="0" y="1"/>
            <a:ext cx="12192000" cy="290456"/>
          </a:xfrm>
          <a:prstGeom prst="rect">
            <a:avLst/>
          </a:prstGeom>
          <a:gradFill>
            <a:gsLst>
              <a:gs pos="0">
                <a:srgbClr val="C8511B"/>
              </a:gs>
              <a:gs pos="100000">
                <a:srgbClr val="FF9900"/>
              </a:gs>
            </a:gsLst>
            <a:lin ang="0" scaled="0"/>
          </a:gra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7" name="Rectangle 6">
            <a:extLst>
              <a:ext uri="{FF2B5EF4-FFF2-40B4-BE49-F238E27FC236}">
                <a16:creationId xmlns:a16="http://schemas.microsoft.com/office/drawing/2014/main" xmlns="" id="{7A3D3C0B-B758-D045-97B0-AE49BFAA27A9}"/>
              </a:ext>
            </a:extLst>
          </p:cNvPr>
          <p:cNvSpPr/>
          <p:nvPr userDrawn="1"/>
        </p:nvSpPr>
        <p:spPr>
          <a:xfrm>
            <a:off x="1" y="3751600"/>
            <a:ext cx="12192000" cy="2312811"/>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9" name="Rectangle 8">
            <a:extLst>
              <a:ext uri="{FF2B5EF4-FFF2-40B4-BE49-F238E27FC236}">
                <a16:creationId xmlns:a16="http://schemas.microsoft.com/office/drawing/2014/main" xmlns="" id="{7911D560-C950-C943-A040-12839EB3649A}"/>
              </a:ext>
            </a:extLst>
          </p:cNvPr>
          <p:cNvSpPr/>
          <p:nvPr userDrawn="1"/>
        </p:nvSpPr>
        <p:spPr>
          <a:xfrm>
            <a:off x="1" y="1050090"/>
            <a:ext cx="12192000" cy="1293208"/>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10" name="TextBox 9">
            <a:extLst>
              <a:ext uri="{FF2B5EF4-FFF2-40B4-BE49-F238E27FC236}">
                <a16:creationId xmlns:a16="http://schemas.microsoft.com/office/drawing/2014/main" xmlns="" id="{94C85CD3-B392-1543-9405-634794EF606D}"/>
              </a:ext>
            </a:extLst>
          </p:cNvPr>
          <p:cNvSpPr txBox="1"/>
          <p:nvPr userDrawn="1"/>
        </p:nvSpPr>
        <p:spPr>
          <a:xfrm>
            <a:off x="202294" y="1470762"/>
            <a:ext cx="1518223" cy="461665"/>
          </a:xfrm>
          <a:prstGeom prst="rect">
            <a:avLst/>
          </a:prstGeom>
          <a:noFill/>
        </p:spPr>
        <p:txBody>
          <a:bodyPr wrap="square" rtlCol="0">
            <a:spAutoFit/>
          </a:bodyPr>
          <a:lstStyle/>
          <a:p>
            <a:r>
              <a:rPr lang="en-US" sz="1200" b="1" dirty="0"/>
              <a:t>STANDARD PRODUCT ICON</a:t>
            </a:r>
          </a:p>
        </p:txBody>
      </p:sp>
      <p:sp>
        <p:nvSpPr>
          <p:cNvPr id="11" name="TextBox 10">
            <a:extLst>
              <a:ext uri="{FF2B5EF4-FFF2-40B4-BE49-F238E27FC236}">
                <a16:creationId xmlns:a16="http://schemas.microsoft.com/office/drawing/2014/main" xmlns="" id="{6AF2713F-950C-3146-B9CA-013557C25BDD}"/>
              </a:ext>
            </a:extLst>
          </p:cNvPr>
          <p:cNvSpPr txBox="1"/>
          <p:nvPr userDrawn="1"/>
        </p:nvSpPr>
        <p:spPr>
          <a:xfrm>
            <a:off x="202293" y="2857283"/>
            <a:ext cx="1518223" cy="461665"/>
          </a:xfrm>
          <a:prstGeom prst="rect">
            <a:avLst/>
          </a:prstGeom>
          <a:noFill/>
        </p:spPr>
        <p:txBody>
          <a:bodyPr wrap="square" rtlCol="0">
            <a:spAutoFit/>
          </a:bodyPr>
          <a:lstStyle/>
          <a:p>
            <a:r>
              <a:rPr lang="en-US" sz="1200" b="1" dirty="0"/>
              <a:t>ALTERNATE PRODUCT ICON</a:t>
            </a:r>
          </a:p>
        </p:txBody>
      </p:sp>
      <p:sp>
        <p:nvSpPr>
          <p:cNvPr id="12" name="TextBox 11">
            <a:extLst>
              <a:ext uri="{FF2B5EF4-FFF2-40B4-BE49-F238E27FC236}">
                <a16:creationId xmlns:a16="http://schemas.microsoft.com/office/drawing/2014/main" xmlns="" id="{1F6E6F33-9777-F84F-A69D-D20C3E6598F6}"/>
              </a:ext>
            </a:extLst>
          </p:cNvPr>
          <p:cNvSpPr txBox="1"/>
          <p:nvPr userDrawn="1"/>
        </p:nvSpPr>
        <p:spPr>
          <a:xfrm>
            <a:off x="202293" y="4048386"/>
            <a:ext cx="1518223" cy="276999"/>
          </a:xfrm>
          <a:prstGeom prst="rect">
            <a:avLst/>
          </a:prstGeom>
          <a:noFill/>
        </p:spPr>
        <p:txBody>
          <a:bodyPr wrap="square" rtlCol="0">
            <a:spAutoFit/>
          </a:bodyPr>
          <a:lstStyle/>
          <a:p>
            <a:r>
              <a:rPr lang="en-US" sz="1200" b="1" dirty="0"/>
              <a:t>RESOURCES</a:t>
            </a:r>
          </a:p>
        </p:txBody>
      </p:sp>
      <p:cxnSp>
        <p:nvCxnSpPr>
          <p:cNvPr id="13" name="Straight Connector 12">
            <a:extLst>
              <a:ext uri="{FF2B5EF4-FFF2-40B4-BE49-F238E27FC236}">
                <a16:creationId xmlns:a16="http://schemas.microsoft.com/office/drawing/2014/main" xmlns="" id="{BC728DBC-77F9-9941-BE0C-647B9B63CC02}"/>
              </a:ext>
            </a:extLst>
          </p:cNvPr>
          <p:cNvCxnSpPr>
            <a:cxnSpLocks/>
          </p:cNvCxnSpPr>
          <p:nvPr userDrawn="1"/>
        </p:nvCxnSpPr>
        <p:spPr>
          <a:xfrm>
            <a:off x="1828799" y="1050090"/>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984291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instances_orange">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487D3FE6-A0AA-3849-8BC3-23A3359638A8}"/>
              </a:ext>
            </a:extLst>
          </p:cNvPr>
          <p:cNvSpPr>
            <a:spLocks noGrp="1"/>
          </p:cNvSpPr>
          <p:nvPr>
            <p:ph type="sldNum" sz="quarter" idx="10"/>
          </p:nvPr>
        </p:nvSpPr>
        <p:spPr/>
        <p:txBody>
          <a:bodyPr/>
          <a:lstStyle/>
          <a:p>
            <a:fld id="{0E0E0192-C642-4D4F-AE82-A0D0DC02E26B}" type="slidenum">
              <a:rPr lang="en-US" smtClean="0"/>
              <a:t>‹#›</a:t>
            </a:fld>
            <a:endParaRPr lang="en-US" dirty="0"/>
          </a:p>
        </p:txBody>
      </p:sp>
      <p:sp>
        <p:nvSpPr>
          <p:cNvPr id="2" name="Title 1">
            <a:extLst>
              <a:ext uri="{FF2B5EF4-FFF2-40B4-BE49-F238E27FC236}">
                <a16:creationId xmlns:a16="http://schemas.microsoft.com/office/drawing/2014/main" xmlns="" id="{51649713-5C69-9C4B-93BE-F9C0BF34CFAD}"/>
              </a:ext>
            </a:extLst>
          </p:cNvPr>
          <p:cNvSpPr>
            <a:spLocks noGrp="1"/>
          </p:cNvSpPr>
          <p:nvPr>
            <p:ph type="title"/>
          </p:nvPr>
        </p:nvSpPr>
        <p:spPr>
          <a:xfrm>
            <a:off x="202294" y="390334"/>
            <a:ext cx="6532780" cy="559397"/>
          </a:xfrm>
        </p:spPr>
        <p:txBody>
          <a:bodyPr/>
          <a:lstStyle>
            <a:lvl1pPr>
              <a:defRPr sz="2800" b="1">
                <a:solidFill>
                  <a:srgbClr val="141B23"/>
                </a:solidFill>
              </a:defRPr>
            </a:lvl1pPr>
          </a:lstStyle>
          <a:p>
            <a:r>
              <a:rPr lang="en-US" dirty="0"/>
              <a:t>Click to edit Master title style</a:t>
            </a:r>
          </a:p>
        </p:txBody>
      </p:sp>
      <p:sp>
        <p:nvSpPr>
          <p:cNvPr id="8" name="Text Placeholder 7">
            <a:extLst>
              <a:ext uri="{FF2B5EF4-FFF2-40B4-BE49-F238E27FC236}">
                <a16:creationId xmlns:a16="http://schemas.microsoft.com/office/drawing/2014/main" xmlns="" id="{395810F0-A12B-4244-83E4-E56D588C21D6}"/>
              </a:ext>
            </a:extLst>
          </p:cNvPr>
          <p:cNvSpPr>
            <a:spLocks noGrp="1"/>
          </p:cNvSpPr>
          <p:nvPr>
            <p:ph type="body" sz="quarter" idx="11" hasCustomPrompt="1"/>
          </p:nvPr>
        </p:nvSpPr>
        <p:spPr>
          <a:xfrm>
            <a:off x="10909468" y="438500"/>
            <a:ext cx="1053932" cy="463064"/>
          </a:xfrm>
        </p:spPr>
        <p:txBody>
          <a:bodyPr>
            <a:normAutofit/>
          </a:bodyPr>
          <a:lstStyle>
            <a:lvl1pPr marL="0" indent="0" algn="r">
              <a:buNone/>
              <a:defRPr sz="1800">
                <a:solidFill>
                  <a:srgbClr val="141B23"/>
                </a:solidFill>
              </a:defRPr>
            </a:lvl1pPr>
          </a:lstStyle>
          <a:p>
            <a:pPr lvl="0"/>
            <a:r>
              <a:rPr lang="en-US" dirty="0"/>
              <a:t>#/#</a:t>
            </a:r>
          </a:p>
        </p:txBody>
      </p:sp>
      <p:sp>
        <p:nvSpPr>
          <p:cNvPr id="6" name="Rectangle 5">
            <a:extLst>
              <a:ext uri="{FF2B5EF4-FFF2-40B4-BE49-F238E27FC236}">
                <a16:creationId xmlns:a16="http://schemas.microsoft.com/office/drawing/2014/main" xmlns="" id="{11A2198C-90CA-F14F-9DF5-4C68D566BE2F}"/>
              </a:ext>
            </a:extLst>
          </p:cNvPr>
          <p:cNvSpPr/>
          <p:nvPr userDrawn="1"/>
        </p:nvSpPr>
        <p:spPr>
          <a:xfrm>
            <a:off x="0" y="1"/>
            <a:ext cx="12192000" cy="290456"/>
          </a:xfrm>
          <a:prstGeom prst="rect">
            <a:avLst/>
          </a:prstGeom>
          <a:gradFill>
            <a:gsLst>
              <a:gs pos="0">
                <a:srgbClr val="C8511B"/>
              </a:gs>
              <a:gs pos="100000">
                <a:srgbClr val="FF9900"/>
              </a:gs>
            </a:gsLst>
            <a:lin ang="0" scaled="0"/>
          </a:gra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9" name="Rectangle 8">
            <a:extLst>
              <a:ext uri="{FF2B5EF4-FFF2-40B4-BE49-F238E27FC236}">
                <a16:creationId xmlns:a16="http://schemas.microsoft.com/office/drawing/2014/main" xmlns="" id="{7911D560-C950-C943-A040-12839EB3649A}"/>
              </a:ext>
            </a:extLst>
          </p:cNvPr>
          <p:cNvSpPr/>
          <p:nvPr userDrawn="1"/>
        </p:nvSpPr>
        <p:spPr>
          <a:xfrm>
            <a:off x="1" y="1050090"/>
            <a:ext cx="12192000" cy="1293208"/>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10" name="TextBox 9">
            <a:extLst>
              <a:ext uri="{FF2B5EF4-FFF2-40B4-BE49-F238E27FC236}">
                <a16:creationId xmlns:a16="http://schemas.microsoft.com/office/drawing/2014/main" xmlns="" id="{94C85CD3-B392-1543-9405-634794EF606D}"/>
              </a:ext>
            </a:extLst>
          </p:cNvPr>
          <p:cNvSpPr txBox="1"/>
          <p:nvPr userDrawn="1"/>
        </p:nvSpPr>
        <p:spPr>
          <a:xfrm>
            <a:off x="202294" y="1470762"/>
            <a:ext cx="1518223" cy="461665"/>
          </a:xfrm>
          <a:prstGeom prst="rect">
            <a:avLst/>
          </a:prstGeom>
          <a:noFill/>
        </p:spPr>
        <p:txBody>
          <a:bodyPr wrap="square" rtlCol="0">
            <a:spAutoFit/>
          </a:bodyPr>
          <a:lstStyle/>
          <a:p>
            <a:r>
              <a:rPr lang="en-US" sz="1200" b="1" dirty="0"/>
              <a:t>STANDARD PRODUCT ICON</a:t>
            </a:r>
          </a:p>
        </p:txBody>
      </p:sp>
      <p:sp>
        <p:nvSpPr>
          <p:cNvPr id="11" name="TextBox 10">
            <a:extLst>
              <a:ext uri="{FF2B5EF4-FFF2-40B4-BE49-F238E27FC236}">
                <a16:creationId xmlns:a16="http://schemas.microsoft.com/office/drawing/2014/main" xmlns="" id="{6AF2713F-950C-3146-B9CA-013557C25BDD}"/>
              </a:ext>
            </a:extLst>
          </p:cNvPr>
          <p:cNvSpPr txBox="1"/>
          <p:nvPr userDrawn="1"/>
        </p:nvSpPr>
        <p:spPr>
          <a:xfrm>
            <a:off x="202293" y="2857283"/>
            <a:ext cx="1518223" cy="461665"/>
          </a:xfrm>
          <a:prstGeom prst="rect">
            <a:avLst/>
          </a:prstGeom>
          <a:noFill/>
        </p:spPr>
        <p:txBody>
          <a:bodyPr wrap="square" rtlCol="0">
            <a:spAutoFit/>
          </a:bodyPr>
          <a:lstStyle/>
          <a:p>
            <a:r>
              <a:rPr lang="en-US" sz="1200" b="1" dirty="0"/>
              <a:t>ALTERNATE PRODUCT ICON</a:t>
            </a:r>
          </a:p>
        </p:txBody>
      </p:sp>
      <p:sp>
        <p:nvSpPr>
          <p:cNvPr id="12" name="TextBox 11">
            <a:extLst>
              <a:ext uri="{FF2B5EF4-FFF2-40B4-BE49-F238E27FC236}">
                <a16:creationId xmlns:a16="http://schemas.microsoft.com/office/drawing/2014/main" xmlns="" id="{1F6E6F33-9777-F84F-A69D-D20C3E6598F6}"/>
              </a:ext>
            </a:extLst>
          </p:cNvPr>
          <p:cNvSpPr txBox="1"/>
          <p:nvPr userDrawn="1"/>
        </p:nvSpPr>
        <p:spPr>
          <a:xfrm>
            <a:off x="3719938" y="1570864"/>
            <a:ext cx="1518223" cy="276999"/>
          </a:xfrm>
          <a:prstGeom prst="rect">
            <a:avLst/>
          </a:prstGeom>
          <a:noFill/>
        </p:spPr>
        <p:txBody>
          <a:bodyPr wrap="square" rtlCol="0">
            <a:spAutoFit/>
          </a:bodyPr>
          <a:lstStyle/>
          <a:p>
            <a:r>
              <a:rPr lang="en-US" sz="1200" b="1" dirty="0"/>
              <a:t>RESOURCES</a:t>
            </a:r>
          </a:p>
        </p:txBody>
      </p:sp>
      <p:cxnSp>
        <p:nvCxnSpPr>
          <p:cNvPr id="13" name="Straight Connector 12">
            <a:extLst>
              <a:ext uri="{FF2B5EF4-FFF2-40B4-BE49-F238E27FC236}">
                <a16:creationId xmlns:a16="http://schemas.microsoft.com/office/drawing/2014/main" xmlns="" id="{BC728DBC-77F9-9941-BE0C-647B9B63CC02}"/>
              </a:ext>
            </a:extLst>
          </p:cNvPr>
          <p:cNvCxnSpPr>
            <a:cxnSpLocks/>
          </p:cNvCxnSpPr>
          <p:nvPr userDrawn="1"/>
        </p:nvCxnSpPr>
        <p:spPr>
          <a:xfrm>
            <a:off x="1828799" y="1050090"/>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xmlns="" id="{966CA6F2-EB70-F046-8E4D-B08748BA6259}"/>
              </a:ext>
            </a:extLst>
          </p:cNvPr>
          <p:cNvCxnSpPr>
            <a:cxnSpLocks/>
          </p:cNvCxnSpPr>
          <p:nvPr userDrawn="1"/>
        </p:nvCxnSpPr>
        <p:spPr>
          <a:xfrm>
            <a:off x="3553904" y="1050090"/>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xmlns="" id="{C6D37447-F18C-7C48-9E5C-12A0A2B59677}"/>
              </a:ext>
            </a:extLst>
          </p:cNvPr>
          <p:cNvCxnSpPr>
            <a:cxnSpLocks/>
          </p:cNvCxnSpPr>
          <p:nvPr userDrawn="1"/>
        </p:nvCxnSpPr>
        <p:spPr>
          <a:xfrm>
            <a:off x="5071619" y="1050090"/>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xmlns="" id="{2B944106-7943-B245-B31B-579310091ABB}"/>
              </a:ext>
            </a:extLst>
          </p:cNvPr>
          <p:cNvSpPr txBox="1"/>
          <p:nvPr userDrawn="1"/>
        </p:nvSpPr>
        <p:spPr>
          <a:xfrm>
            <a:off x="3719938" y="2918897"/>
            <a:ext cx="1518223" cy="276999"/>
          </a:xfrm>
          <a:prstGeom prst="rect">
            <a:avLst/>
          </a:prstGeom>
          <a:noFill/>
        </p:spPr>
        <p:txBody>
          <a:bodyPr wrap="square" rtlCol="0">
            <a:spAutoFit/>
          </a:bodyPr>
          <a:lstStyle/>
          <a:p>
            <a:r>
              <a:rPr lang="en-US" sz="1200" b="1" dirty="0"/>
              <a:t>INSTANCES</a:t>
            </a:r>
          </a:p>
        </p:txBody>
      </p:sp>
    </p:spTree>
    <p:extLst>
      <p:ext uri="{BB962C8B-B14F-4D97-AF65-F5344CB8AC3E}">
        <p14:creationId xmlns:p14="http://schemas.microsoft.com/office/powerpoint/2010/main" val="249778154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ategory_re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1649713-5C69-9C4B-93BE-F9C0BF34CFAD}"/>
              </a:ext>
            </a:extLst>
          </p:cNvPr>
          <p:cNvSpPr>
            <a:spLocks noGrp="1"/>
          </p:cNvSpPr>
          <p:nvPr>
            <p:ph type="title"/>
          </p:nvPr>
        </p:nvSpPr>
        <p:spPr>
          <a:xfrm>
            <a:off x="750146" y="2280621"/>
            <a:ext cx="6683388" cy="2205577"/>
          </a:xfrm>
        </p:spPr>
        <p:txBody>
          <a:bodyPr/>
          <a:lstStyle>
            <a:lvl1pPr>
              <a:defRPr sz="4800" b="1"/>
            </a:lvl1pPr>
          </a:lstStyle>
          <a:p>
            <a:r>
              <a:rPr lang="en-US" dirty="0"/>
              <a:t>Click to edit Master title style</a:t>
            </a:r>
          </a:p>
        </p:txBody>
      </p:sp>
      <p:sp>
        <p:nvSpPr>
          <p:cNvPr id="3" name="Slide Number Placeholder 2">
            <a:extLst>
              <a:ext uri="{FF2B5EF4-FFF2-40B4-BE49-F238E27FC236}">
                <a16:creationId xmlns:a16="http://schemas.microsoft.com/office/drawing/2014/main" xmlns="" id="{487D3FE6-A0AA-3849-8BC3-23A3359638A8}"/>
              </a:ext>
            </a:extLst>
          </p:cNvPr>
          <p:cNvSpPr>
            <a:spLocks noGrp="1"/>
          </p:cNvSpPr>
          <p:nvPr>
            <p:ph type="sldNum" sz="quarter" idx="10"/>
          </p:nvPr>
        </p:nvSpPr>
        <p:spPr/>
        <p:txBody>
          <a:bodyPr/>
          <a:lstStyle/>
          <a:p>
            <a:fld id="{0E0E0192-C642-4D4F-AE82-A0D0DC02E26B}" type="slidenum">
              <a:rPr lang="en-US" smtClean="0"/>
              <a:t>‹#›</a:t>
            </a:fld>
            <a:endParaRPr lang="en-US" dirty="0"/>
          </a:p>
        </p:txBody>
      </p:sp>
      <p:sp>
        <p:nvSpPr>
          <p:cNvPr id="4" name="Rectangle 3">
            <a:extLst>
              <a:ext uri="{FF2B5EF4-FFF2-40B4-BE49-F238E27FC236}">
                <a16:creationId xmlns:a16="http://schemas.microsoft.com/office/drawing/2014/main" xmlns="" id="{41686DA6-5576-8E4C-86C2-9136037059D8}"/>
              </a:ext>
            </a:extLst>
          </p:cNvPr>
          <p:cNvSpPr/>
          <p:nvPr userDrawn="1"/>
        </p:nvSpPr>
        <p:spPr>
          <a:xfrm>
            <a:off x="0" y="1"/>
            <a:ext cx="12192000" cy="290456"/>
          </a:xfrm>
          <a:prstGeom prst="rect">
            <a:avLst/>
          </a:prstGeom>
          <a:gradFill>
            <a:gsLst>
              <a:gs pos="0">
                <a:srgbClr val="BD0816"/>
              </a:gs>
              <a:gs pos="100000">
                <a:srgbClr val="FF5252"/>
              </a:gs>
            </a:gsLst>
            <a:lin ang="0" scaled="0"/>
          </a:gra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grpSp>
        <p:nvGrpSpPr>
          <p:cNvPr id="5" name="Group 4">
            <a:extLst>
              <a:ext uri="{FF2B5EF4-FFF2-40B4-BE49-F238E27FC236}">
                <a16:creationId xmlns:a16="http://schemas.microsoft.com/office/drawing/2014/main" xmlns="" id="{EADA4FB6-5ABF-264A-A888-543571D9C369}"/>
              </a:ext>
            </a:extLst>
          </p:cNvPr>
          <p:cNvGrpSpPr/>
          <p:nvPr userDrawn="1"/>
        </p:nvGrpSpPr>
        <p:grpSpPr>
          <a:xfrm>
            <a:off x="8093935" y="2094472"/>
            <a:ext cx="3374166" cy="2607561"/>
            <a:chOff x="7433535" y="1519841"/>
            <a:chExt cx="3374166" cy="2607561"/>
          </a:xfrm>
        </p:grpSpPr>
        <p:sp>
          <p:nvSpPr>
            <p:cNvPr id="6" name="Rectangle 5">
              <a:extLst>
                <a:ext uri="{FF2B5EF4-FFF2-40B4-BE49-F238E27FC236}">
                  <a16:creationId xmlns:a16="http://schemas.microsoft.com/office/drawing/2014/main" xmlns="" id="{4C949272-2F41-EF42-BEA3-E6615F89F2E1}"/>
                </a:ext>
              </a:extLst>
            </p:cNvPr>
            <p:cNvSpPr/>
            <p:nvPr/>
          </p:nvSpPr>
          <p:spPr>
            <a:xfrm>
              <a:off x="7433535" y="1519841"/>
              <a:ext cx="3374166" cy="1308101"/>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7" name="TextBox 6">
              <a:extLst>
                <a:ext uri="{FF2B5EF4-FFF2-40B4-BE49-F238E27FC236}">
                  <a16:creationId xmlns:a16="http://schemas.microsoft.com/office/drawing/2014/main" xmlns="" id="{ADC151C8-0228-5F47-810C-8989C6332456}"/>
                </a:ext>
              </a:extLst>
            </p:cNvPr>
            <p:cNvSpPr txBox="1"/>
            <p:nvPr/>
          </p:nvSpPr>
          <p:spPr>
            <a:xfrm>
              <a:off x="7589408" y="1935613"/>
              <a:ext cx="1518223" cy="461665"/>
            </a:xfrm>
            <a:prstGeom prst="rect">
              <a:avLst/>
            </a:prstGeom>
            <a:noFill/>
          </p:spPr>
          <p:txBody>
            <a:bodyPr wrap="square" rtlCol="0">
              <a:spAutoFit/>
            </a:bodyPr>
            <a:lstStyle/>
            <a:p>
              <a:r>
                <a:rPr lang="en-US" sz="1200" b="1" dirty="0"/>
                <a:t>STANDARD CATEGORY ICON</a:t>
              </a:r>
            </a:p>
          </p:txBody>
        </p:sp>
        <p:cxnSp>
          <p:nvCxnSpPr>
            <p:cNvPr id="8" name="Straight Connector 7">
              <a:extLst>
                <a:ext uri="{FF2B5EF4-FFF2-40B4-BE49-F238E27FC236}">
                  <a16:creationId xmlns:a16="http://schemas.microsoft.com/office/drawing/2014/main" xmlns="" id="{D2B4ED6E-714A-1A47-9254-0C6A329670B9}"/>
                </a:ext>
              </a:extLst>
            </p:cNvPr>
            <p:cNvCxnSpPr>
              <a:cxnSpLocks/>
            </p:cNvCxnSpPr>
            <p:nvPr/>
          </p:nvCxnSpPr>
          <p:spPr>
            <a:xfrm>
              <a:off x="9220200" y="1519841"/>
              <a:ext cx="0" cy="2577873"/>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xmlns="" id="{3670DBC0-0DF3-944E-AB85-E2B61871D669}"/>
                </a:ext>
              </a:extLst>
            </p:cNvPr>
            <p:cNvSpPr/>
            <p:nvPr/>
          </p:nvSpPr>
          <p:spPr>
            <a:xfrm>
              <a:off x="7433535" y="1519841"/>
              <a:ext cx="3374166" cy="2607561"/>
            </a:xfrm>
            <a:prstGeom prst="rect">
              <a:avLst/>
            </a:prstGeom>
            <a:no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10" name="TextBox 9">
              <a:extLst>
                <a:ext uri="{FF2B5EF4-FFF2-40B4-BE49-F238E27FC236}">
                  <a16:creationId xmlns:a16="http://schemas.microsoft.com/office/drawing/2014/main" xmlns="" id="{F119B3D8-E1DF-864A-9012-4A8D401A92F6}"/>
                </a:ext>
              </a:extLst>
            </p:cNvPr>
            <p:cNvSpPr txBox="1"/>
            <p:nvPr/>
          </p:nvSpPr>
          <p:spPr>
            <a:xfrm>
              <a:off x="7589408" y="3192913"/>
              <a:ext cx="1518223" cy="461665"/>
            </a:xfrm>
            <a:prstGeom prst="rect">
              <a:avLst/>
            </a:prstGeom>
            <a:noFill/>
          </p:spPr>
          <p:txBody>
            <a:bodyPr wrap="square" rtlCol="0">
              <a:spAutoFit/>
            </a:bodyPr>
            <a:lstStyle/>
            <a:p>
              <a:r>
                <a:rPr lang="en-US" sz="1200" b="1" dirty="0"/>
                <a:t>ALTERNATE CATEGORY ICON</a:t>
              </a:r>
            </a:p>
          </p:txBody>
        </p:sp>
      </p:grpSp>
    </p:spTree>
    <p:extLst>
      <p:ext uri="{BB962C8B-B14F-4D97-AF65-F5344CB8AC3E}">
        <p14:creationId xmlns:p14="http://schemas.microsoft.com/office/powerpoint/2010/main" val="171180500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icons_re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487D3FE6-A0AA-3849-8BC3-23A3359638A8}"/>
              </a:ext>
            </a:extLst>
          </p:cNvPr>
          <p:cNvSpPr>
            <a:spLocks noGrp="1"/>
          </p:cNvSpPr>
          <p:nvPr>
            <p:ph type="sldNum" sz="quarter" idx="10"/>
          </p:nvPr>
        </p:nvSpPr>
        <p:spPr/>
        <p:txBody>
          <a:bodyPr/>
          <a:lstStyle/>
          <a:p>
            <a:fld id="{0E0E0192-C642-4D4F-AE82-A0D0DC02E26B}" type="slidenum">
              <a:rPr lang="en-US" smtClean="0"/>
              <a:t>‹#›</a:t>
            </a:fld>
            <a:endParaRPr lang="en-US" dirty="0"/>
          </a:p>
        </p:txBody>
      </p:sp>
      <p:sp>
        <p:nvSpPr>
          <p:cNvPr id="2" name="Title 1">
            <a:extLst>
              <a:ext uri="{FF2B5EF4-FFF2-40B4-BE49-F238E27FC236}">
                <a16:creationId xmlns:a16="http://schemas.microsoft.com/office/drawing/2014/main" xmlns="" id="{51649713-5C69-9C4B-93BE-F9C0BF34CFAD}"/>
              </a:ext>
            </a:extLst>
          </p:cNvPr>
          <p:cNvSpPr>
            <a:spLocks noGrp="1"/>
          </p:cNvSpPr>
          <p:nvPr>
            <p:ph type="title"/>
          </p:nvPr>
        </p:nvSpPr>
        <p:spPr>
          <a:xfrm>
            <a:off x="202294" y="390334"/>
            <a:ext cx="6532780" cy="559397"/>
          </a:xfrm>
        </p:spPr>
        <p:txBody>
          <a:bodyPr/>
          <a:lstStyle>
            <a:lvl1pPr>
              <a:defRPr sz="2800" b="1">
                <a:solidFill>
                  <a:srgbClr val="141B23"/>
                </a:solidFill>
              </a:defRPr>
            </a:lvl1pPr>
          </a:lstStyle>
          <a:p>
            <a:r>
              <a:rPr lang="en-US" dirty="0"/>
              <a:t>Click to edit Master title style</a:t>
            </a:r>
          </a:p>
        </p:txBody>
      </p:sp>
      <p:sp>
        <p:nvSpPr>
          <p:cNvPr id="8" name="Text Placeholder 7">
            <a:extLst>
              <a:ext uri="{FF2B5EF4-FFF2-40B4-BE49-F238E27FC236}">
                <a16:creationId xmlns:a16="http://schemas.microsoft.com/office/drawing/2014/main" xmlns="" id="{395810F0-A12B-4244-83E4-E56D588C21D6}"/>
              </a:ext>
            </a:extLst>
          </p:cNvPr>
          <p:cNvSpPr>
            <a:spLocks noGrp="1"/>
          </p:cNvSpPr>
          <p:nvPr>
            <p:ph type="body" sz="quarter" idx="11" hasCustomPrompt="1"/>
          </p:nvPr>
        </p:nvSpPr>
        <p:spPr>
          <a:xfrm>
            <a:off x="10909468" y="438500"/>
            <a:ext cx="1053932" cy="463064"/>
          </a:xfrm>
        </p:spPr>
        <p:txBody>
          <a:bodyPr>
            <a:normAutofit/>
          </a:bodyPr>
          <a:lstStyle>
            <a:lvl1pPr marL="0" indent="0" algn="r">
              <a:buNone/>
              <a:defRPr sz="1800">
                <a:solidFill>
                  <a:srgbClr val="141B23"/>
                </a:solidFill>
              </a:defRPr>
            </a:lvl1pPr>
          </a:lstStyle>
          <a:p>
            <a:pPr lvl="0"/>
            <a:r>
              <a:rPr lang="en-US" dirty="0"/>
              <a:t>#/#</a:t>
            </a:r>
          </a:p>
        </p:txBody>
      </p:sp>
      <p:sp>
        <p:nvSpPr>
          <p:cNvPr id="7" name="Rectangle 6">
            <a:extLst>
              <a:ext uri="{FF2B5EF4-FFF2-40B4-BE49-F238E27FC236}">
                <a16:creationId xmlns:a16="http://schemas.microsoft.com/office/drawing/2014/main" xmlns="" id="{7A3D3C0B-B758-D045-97B0-AE49BFAA27A9}"/>
              </a:ext>
            </a:extLst>
          </p:cNvPr>
          <p:cNvSpPr/>
          <p:nvPr userDrawn="1"/>
        </p:nvSpPr>
        <p:spPr>
          <a:xfrm>
            <a:off x="1" y="3751600"/>
            <a:ext cx="12192000" cy="2312811"/>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9" name="Rectangle 8">
            <a:extLst>
              <a:ext uri="{FF2B5EF4-FFF2-40B4-BE49-F238E27FC236}">
                <a16:creationId xmlns:a16="http://schemas.microsoft.com/office/drawing/2014/main" xmlns="" id="{7911D560-C950-C943-A040-12839EB3649A}"/>
              </a:ext>
            </a:extLst>
          </p:cNvPr>
          <p:cNvSpPr/>
          <p:nvPr userDrawn="1"/>
        </p:nvSpPr>
        <p:spPr>
          <a:xfrm>
            <a:off x="1" y="1050090"/>
            <a:ext cx="12192000" cy="1293208"/>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10" name="TextBox 9">
            <a:extLst>
              <a:ext uri="{FF2B5EF4-FFF2-40B4-BE49-F238E27FC236}">
                <a16:creationId xmlns:a16="http://schemas.microsoft.com/office/drawing/2014/main" xmlns="" id="{94C85CD3-B392-1543-9405-634794EF606D}"/>
              </a:ext>
            </a:extLst>
          </p:cNvPr>
          <p:cNvSpPr txBox="1"/>
          <p:nvPr userDrawn="1"/>
        </p:nvSpPr>
        <p:spPr>
          <a:xfrm>
            <a:off x="202294" y="1470762"/>
            <a:ext cx="1518223" cy="461665"/>
          </a:xfrm>
          <a:prstGeom prst="rect">
            <a:avLst/>
          </a:prstGeom>
          <a:noFill/>
        </p:spPr>
        <p:txBody>
          <a:bodyPr wrap="square" rtlCol="0">
            <a:spAutoFit/>
          </a:bodyPr>
          <a:lstStyle/>
          <a:p>
            <a:r>
              <a:rPr lang="en-US" sz="1200" b="1" dirty="0"/>
              <a:t>STANDARD PRODUCT ICON</a:t>
            </a:r>
          </a:p>
        </p:txBody>
      </p:sp>
      <p:sp>
        <p:nvSpPr>
          <p:cNvPr id="11" name="TextBox 10">
            <a:extLst>
              <a:ext uri="{FF2B5EF4-FFF2-40B4-BE49-F238E27FC236}">
                <a16:creationId xmlns:a16="http://schemas.microsoft.com/office/drawing/2014/main" xmlns="" id="{6AF2713F-950C-3146-B9CA-013557C25BDD}"/>
              </a:ext>
            </a:extLst>
          </p:cNvPr>
          <p:cNvSpPr txBox="1"/>
          <p:nvPr userDrawn="1"/>
        </p:nvSpPr>
        <p:spPr>
          <a:xfrm>
            <a:off x="202293" y="2857283"/>
            <a:ext cx="1518223" cy="461665"/>
          </a:xfrm>
          <a:prstGeom prst="rect">
            <a:avLst/>
          </a:prstGeom>
          <a:noFill/>
        </p:spPr>
        <p:txBody>
          <a:bodyPr wrap="square" rtlCol="0">
            <a:spAutoFit/>
          </a:bodyPr>
          <a:lstStyle/>
          <a:p>
            <a:r>
              <a:rPr lang="en-US" sz="1200" b="1" dirty="0"/>
              <a:t>ALTERNATE PRODUCT ICON</a:t>
            </a:r>
          </a:p>
        </p:txBody>
      </p:sp>
      <p:sp>
        <p:nvSpPr>
          <p:cNvPr id="12" name="TextBox 11">
            <a:extLst>
              <a:ext uri="{FF2B5EF4-FFF2-40B4-BE49-F238E27FC236}">
                <a16:creationId xmlns:a16="http://schemas.microsoft.com/office/drawing/2014/main" xmlns="" id="{1F6E6F33-9777-F84F-A69D-D20C3E6598F6}"/>
              </a:ext>
            </a:extLst>
          </p:cNvPr>
          <p:cNvSpPr txBox="1"/>
          <p:nvPr userDrawn="1"/>
        </p:nvSpPr>
        <p:spPr>
          <a:xfrm>
            <a:off x="202293" y="4048386"/>
            <a:ext cx="1518223" cy="276999"/>
          </a:xfrm>
          <a:prstGeom prst="rect">
            <a:avLst/>
          </a:prstGeom>
          <a:noFill/>
        </p:spPr>
        <p:txBody>
          <a:bodyPr wrap="square" rtlCol="0">
            <a:spAutoFit/>
          </a:bodyPr>
          <a:lstStyle/>
          <a:p>
            <a:r>
              <a:rPr lang="en-US" sz="1200" b="1" dirty="0"/>
              <a:t>RESOURCES</a:t>
            </a:r>
          </a:p>
        </p:txBody>
      </p:sp>
      <p:cxnSp>
        <p:nvCxnSpPr>
          <p:cNvPr id="13" name="Straight Connector 12">
            <a:extLst>
              <a:ext uri="{FF2B5EF4-FFF2-40B4-BE49-F238E27FC236}">
                <a16:creationId xmlns:a16="http://schemas.microsoft.com/office/drawing/2014/main" xmlns="" id="{BC728DBC-77F9-9941-BE0C-647B9B63CC02}"/>
              </a:ext>
            </a:extLst>
          </p:cNvPr>
          <p:cNvCxnSpPr>
            <a:cxnSpLocks/>
          </p:cNvCxnSpPr>
          <p:nvPr userDrawn="1"/>
        </p:nvCxnSpPr>
        <p:spPr>
          <a:xfrm>
            <a:off x="1828799" y="1050090"/>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xmlns="" id="{9B596362-8FAB-4341-BFF6-961ECC354982}"/>
              </a:ext>
            </a:extLst>
          </p:cNvPr>
          <p:cNvSpPr/>
          <p:nvPr userDrawn="1"/>
        </p:nvSpPr>
        <p:spPr>
          <a:xfrm>
            <a:off x="0" y="1"/>
            <a:ext cx="12192000" cy="290456"/>
          </a:xfrm>
          <a:prstGeom prst="rect">
            <a:avLst/>
          </a:prstGeom>
          <a:gradFill>
            <a:gsLst>
              <a:gs pos="0">
                <a:srgbClr val="BD0816"/>
              </a:gs>
              <a:gs pos="100000">
                <a:srgbClr val="FF5252"/>
              </a:gs>
            </a:gsLst>
            <a:lin ang="0" scaled="0"/>
          </a:gra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Tree>
    <p:extLst>
      <p:ext uri="{BB962C8B-B14F-4D97-AF65-F5344CB8AC3E}">
        <p14:creationId xmlns:p14="http://schemas.microsoft.com/office/powerpoint/2010/main" val="128698520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ategory_turquois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1649713-5C69-9C4B-93BE-F9C0BF34CFAD}"/>
              </a:ext>
            </a:extLst>
          </p:cNvPr>
          <p:cNvSpPr>
            <a:spLocks noGrp="1"/>
          </p:cNvSpPr>
          <p:nvPr>
            <p:ph type="title"/>
          </p:nvPr>
        </p:nvSpPr>
        <p:spPr>
          <a:xfrm>
            <a:off x="750146" y="2280621"/>
            <a:ext cx="6683388" cy="2205577"/>
          </a:xfrm>
        </p:spPr>
        <p:txBody>
          <a:bodyPr/>
          <a:lstStyle>
            <a:lvl1pPr>
              <a:defRPr sz="4800" b="1"/>
            </a:lvl1pPr>
          </a:lstStyle>
          <a:p>
            <a:r>
              <a:rPr lang="en-US" dirty="0"/>
              <a:t>Click to edit Master title style</a:t>
            </a:r>
          </a:p>
        </p:txBody>
      </p:sp>
      <p:sp>
        <p:nvSpPr>
          <p:cNvPr id="3" name="Slide Number Placeholder 2">
            <a:extLst>
              <a:ext uri="{FF2B5EF4-FFF2-40B4-BE49-F238E27FC236}">
                <a16:creationId xmlns:a16="http://schemas.microsoft.com/office/drawing/2014/main" xmlns="" id="{487D3FE6-A0AA-3849-8BC3-23A3359638A8}"/>
              </a:ext>
            </a:extLst>
          </p:cNvPr>
          <p:cNvSpPr>
            <a:spLocks noGrp="1"/>
          </p:cNvSpPr>
          <p:nvPr>
            <p:ph type="sldNum" sz="quarter" idx="10"/>
          </p:nvPr>
        </p:nvSpPr>
        <p:spPr/>
        <p:txBody>
          <a:bodyPr/>
          <a:lstStyle/>
          <a:p>
            <a:fld id="{0E0E0192-C642-4D4F-AE82-A0D0DC02E26B}" type="slidenum">
              <a:rPr lang="en-US" smtClean="0"/>
              <a:t>‹#›</a:t>
            </a:fld>
            <a:endParaRPr lang="en-US" dirty="0"/>
          </a:p>
        </p:txBody>
      </p:sp>
      <p:sp>
        <p:nvSpPr>
          <p:cNvPr id="4" name="Rectangle 3">
            <a:extLst>
              <a:ext uri="{FF2B5EF4-FFF2-40B4-BE49-F238E27FC236}">
                <a16:creationId xmlns:a16="http://schemas.microsoft.com/office/drawing/2014/main" xmlns="" id="{41686DA6-5576-8E4C-86C2-9136037059D8}"/>
              </a:ext>
            </a:extLst>
          </p:cNvPr>
          <p:cNvSpPr/>
          <p:nvPr userDrawn="1"/>
        </p:nvSpPr>
        <p:spPr>
          <a:xfrm>
            <a:off x="0" y="1"/>
            <a:ext cx="12192000" cy="290456"/>
          </a:xfrm>
          <a:prstGeom prst="rect">
            <a:avLst/>
          </a:prstGeom>
          <a:gradFill>
            <a:gsLst>
              <a:gs pos="0">
                <a:srgbClr val="055F4E"/>
              </a:gs>
              <a:gs pos="100000">
                <a:srgbClr val="56C0A7"/>
              </a:gs>
            </a:gsLst>
            <a:lin ang="0" scaled="0"/>
          </a:gra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grpSp>
        <p:nvGrpSpPr>
          <p:cNvPr id="11" name="Group 10">
            <a:extLst>
              <a:ext uri="{FF2B5EF4-FFF2-40B4-BE49-F238E27FC236}">
                <a16:creationId xmlns:a16="http://schemas.microsoft.com/office/drawing/2014/main" xmlns="" id="{224BD99F-938B-FE45-AB79-D0B3D4B2522B}"/>
              </a:ext>
            </a:extLst>
          </p:cNvPr>
          <p:cNvGrpSpPr/>
          <p:nvPr userDrawn="1"/>
        </p:nvGrpSpPr>
        <p:grpSpPr>
          <a:xfrm>
            <a:off x="8093935" y="2094472"/>
            <a:ext cx="3374166" cy="2607561"/>
            <a:chOff x="7433535" y="1519841"/>
            <a:chExt cx="3374166" cy="2607561"/>
          </a:xfrm>
        </p:grpSpPr>
        <p:sp>
          <p:nvSpPr>
            <p:cNvPr id="12" name="Rectangle 11">
              <a:extLst>
                <a:ext uri="{FF2B5EF4-FFF2-40B4-BE49-F238E27FC236}">
                  <a16:creationId xmlns:a16="http://schemas.microsoft.com/office/drawing/2014/main" xmlns="" id="{FF78D7BC-1516-F749-B1A3-BD2EB867A03B}"/>
                </a:ext>
              </a:extLst>
            </p:cNvPr>
            <p:cNvSpPr/>
            <p:nvPr/>
          </p:nvSpPr>
          <p:spPr>
            <a:xfrm>
              <a:off x="7433535" y="1519841"/>
              <a:ext cx="3374166" cy="1308101"/>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13" name="TextBox 12">
              <a:extLst>
                <a:ext uri="{FF2B5EF4-FFF2-40B4-BE49-F238E27FC236}">
                  <a16:creationId xmlns:a16="http://schemas.microsoft.com/office/drawing/2014/main" xmlns="" id="{22A0E1B7-9C53-B948-84B0-85CD118C8548}"/>
                </a:ext>
              </a:extLst>
            </p:cNvPr>
            <p:cNvSpPr txBox="1"/>
            <p:nvPr/>
          </p:nvSpPr>
          <p:spPr>
            <a:xfrm>
              <a:off x="7589408" y="1935613"/>
              <a:ext cx="1518223" cy="461665"/>
            </a:xfrm>
            <a:prstGeom prst="rect">
              <a:avLst/>
            </a:prstGeom>
            <a:noFill/>
          </p:spPr>
          <p:txBody>
            <a:bodyPr wrap="square" rtlCol="0">
              <a:spAutoFit/>
            </a:bodyPr>
            <a:lstStyle/>
            <a:p>
              <a:r>
                <a:rPr lang="en-US" sz="1200" b="1" dirty="0"/>
                <a:t>STANDARD CATEGORY ICON</a:t>
              </a:r>
            </a:p>
          </p:txBody>
        </p:sp>
        <p:cxnSp>
          <p:nvCxnSpPr>
            <p:cNvPr id="14" name="Straight Connector 13">
              <a:extLst>
                <a:ext uri="{FF2B5EF4-FFF2-40B4-BE49-F238E27FC236}">
                  <a16:creationId xmlns:a16="http://schemas.microsoft.com/office/drawing/2014/main" xmlns="" id="{852F161E-6462-214F-B7CB-EF0726F3888E}"/>
                </a:ext>
              </a:extLst>
            </p:cNvPr>
            <p:cNvCxnSpPr>
              <a:cxnSpLocks/>
            </p:cNvCxnSpPr>
            <p:nvPr/>
          </p:nvCxnSpPr>
          <p:spPr>
            <a:xfrm>
              <a:off x="9220200" y="1519841"/>
              <a:ext cx="0" cy="2577873"/>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xmlns="" id="{B302121D-92C3-3440-91D2-29B2A2C89EFF}"/>
                </a:ext>
              </a:extLst>
            </p:cNvPr>
            <p:cNvSpPr/>
            <p:nvPr/>
          </p:nvSpPr>
          <p:spPr>
            <a:xfrm>
              <a:off x="7433535" y="1519841"/>
              <a:ext cx="3374166" cy="2607561"/>
            </a:xfrm>
            <a:prstGeom prst="rect">
              <a:avLst/>
            </a:prstGeom>
            <a:no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16" name="TextBox 15">
              <a:extLst>
                <a:ext uri="{FF2B5EF4-FFF2-40B4-BE49-F238E27FC236}">
                  <a16:creationId xmlns:a16="http://schemas.microsoft.com/office/drawing/2014/main" xmlns="" id="{B6E32EFE-4ED7-2741-AFAD-25F3C01EA3DF}"/>
                </a:ext>
              </a:extLst>
            </p:cNvPr>
            <p:cNvSpPr txBox="1"/>
            <p:nvPr/>
          </p:nvSpPr>
          <p:spPr>
            <a:xfrm>
              <a:off x="7589408" y="3192913"/>
              <a:ext cx="1518223" cy="461665"/>
            </a:xfrm>
            <a:prstGeom prst="rect">
              <a:avLst/>
            </a:prstGeom>
            <a:noFill/>
          </p:spPr>
          <p:txBody>
            <a:bodyPr wrap="square" rtlCol="0">
              <a:spAutoFit/>
            </a:bodyPr>
            <a:lstStyle/>
            <a:p>
              <a:r>
                <a:rPr lang="en-US" sz="1200" b="1" dirty="0"/>
                <a:t>ALTERNATE CATEGORY ICON</a:t>
              </a:r>
            </a:p>
          </p:txBody>
        </p:sp>
      </p:grpSp>
    </p:spTree>
    <p:extLst>
      <p:ext uri="{BB962C8B-B14F-4D97-AF65-F5344CB8AC3E}">
        <p14:creationId xmlns:p14="http://schemas.microsoft.com/office/powerpoint/2010/main" val="312331045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icons_turquoise">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487D3FE6-A0AA-3849-8BC3-23A3359638A8}"/>
              </a:ext>
            </a:extLst>
          </p:cNvPr>
          <p:cNvSpPr>
            <a:spLocks noGrp="1"/>
          </p:cNvSpPr>
          <p:nvPr>
            <p:ph type="sldNum" sz="quarter" idx="10"/>
          </p:nvPr>
        </p:nvSpPr>
        <p:spPr/>
        <p:txBody>
          <a:bodyPr/>
          <a:lstStyle/>
          <a:p>
            <a:fld id="{0E0E0192-C642-4D4F-AE82-A0D0DC02E26B}" type="slidenum">
              <a:rPr lang="en-US" smtClean="0"/>
              <a:t>‹#›</a:t>
            </a:fld>
            <a:endParaRPr lang="en-US" dirty="0"/>
          </a:p>
        </p:txBody>
      </p:sp>
      <p:sp>
        <p:nvSpPr>
          <p:cNvPr id="2" name="Title 1">
            <a:extLst>
              <a:ext uri="{FF2B5EF4-FFF2-40B4-BE49-F238E27FC236}">
                <a16:creationId xmlns:a16="http://schemas.microsoft.com/office/drawing/2014/main" xmlns="" id="{51649713-5C69-9C4B-93BE-F9C0BF34CFAD}"/>
              </a:ext>
            </a:extLst>
          </p:cNvPr>
          <p:cNvSpPr>
            <a:spLocks noGrp="1"/>
          </p:cNvSpPr>
          <p:nvPr>
            <p:ph type="title"/>
          </p:nvPr>
        </p:nvSpPr>
        <p:spPr>
          <a:xfrm>
            <a:off x="202294" y="390334"/>
            <a:ext cx="6532780" cy="559397"/>
          </a:xfrm>
        </p:spPr>
        <p:txBody>
          <a:bodyPr/>
          <a:lstStyle>
            <a:lvl1pPr>
              <a:defRPr sz="2800" b="1">
                <a:solidFill>
                  <a:srgbClr val="141B23"/>
                </a:solidFill>
              </a:defRPr>
            </a:lvl1pPr>
          </a:lstStyle>
          <a:p>
            <a:r>
              <a:rPr lang="en-US" dirty="0"/>
              <a:t>Click to edit Master title style</a:t>
            </a:r>
          </a:p>
        </p:txBody>
      </p:sp>
      <p:sp>
        <p:nvSpPr>
          <p:cNvPr id="8" name="Text Placeholder 7">
            <a:extLst>
              <a:ext uri="{FF2B5EF4-FFF2-40B4-BE49-F238E27FC236}">
                <a16:creationId xmlns:a16="http://schemas.microsoft.com/office/drawing/2014/main" xmlns="" id="{395810F0-A12B-4244-83E4-E56D588C21D6}"/>
              </a:ext>
            </a:extLst>
          </p:cNvPr>
          <p:cNvSpPr>
            <a:spLocks noGrp="1"/>
          </p:cNvSpPr>
          <p:nvPr>
            <p:ph type="body" sz="quarter" idx="11" hasCustomPrompt="1"/>
          </p:nvPr>
        </p:nvSpPr>
        <p:spPr>
          <a:xfrm>
            <a:off x="10909468" y="438500"/>
            <a:ext cx="1053932" cy="463064"/>
          </a:xfrm>
        </p:spPr>
        <p:txBody>
          <a:bodyPr>
            <a:normAutofit/>
          </a:bodyPr>
          <a:lstStyle>
            <a:lvl1pPr marL="0" indent="0" algn="r">
              <a:buNone/>
              <a:defRPr sz="1800">
                <a:solidFill>
                  <a:srgbClr val="141B23"/>
                </a:solidFill>
              </a:defRPr>
            </a:lvl1pPr>
          </a:lstStyle>
          <a:p>
            <a:pPr lvl="0"/>
            <a:r>
              <a:rPr lang="en-US" dirty="0"/>
              <a:t>#/#</a:t>
            </a:r>
          </a:p>
        </p:txBody>
      </p:sp>
      <p:sp>
        <p:nvSpPr>
          <p:cNvPr id="7" name="Rectangle 6">
            <a:extLst>
              <a:ext uri="{FF2B5EF4-FFF2-40B4-BE49-F238E27FC236}">
                <a16:creationId xmlns:a16="http://schemas.microsoft.com/office/drawing/2014/main" xmlns="" id="{7A3D3C0B-B758-D045-97B0-AE49BFAA27A9}"/>
              </a:ext>
            </a:extLst>
          </p:cNvPr>
          <p:cNvSpPr/>
          <p:nvPr userDrawn="1"/>
        </p:nvSpPr>
        <p:spPr>
          <a:xfrm>
            <a:off x="1" y="3751600"/>
            <a:ext cx="12192000" cy="2312811"/>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9" name="Rectangle 8">
            <a:extLst>
              <a:ext uri="{FF2B5EF4-FFF2-40B4-BE49-F238E27FC236}">
                <a16:creationId xmlns:a16="http://schemas.microsoft.com/office/drawing/2014/main" xmlns="" id="{7911D560-C950-C943-A040-12839EB3649A}"/>
              </a:ext>
            </a:extLst>
          </p:cNvPr>
          <p:cNvSpPr/>
          <p:nvPr userDrawn="1"/>
        </p:nvSpPr>
        <p:spPr>
          <a:xfrm>
            <a:off x="1" y="1050090"/>
            <a:ext cx="12192000" cy="1293208"/>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10" name="TextBox 9">
            <a:extLst>
              <a:ext uri="{FF2B5EF4-FFF2-40B4-BE49-F238E27FC236}">
                <a16:creationId xmlns:a16="http://schemas.microsoft.com/office/drawing/2014/main" xmlns="" id="{94C85CD3-B392-1543-9405-634794EF606D}"/>
              </a:ext>
            </a:extLst>
          </p:cNvPr>
          <p:cNvSpPr txBox="1"/>
          <p:nvPr userDrawn="1"/>
        </p:nvSpPr>
        <p:spPr>
          <a:xfrm>
            <a:off x="202294" y="1470762"/>
            <a:ext cx="1518223" cy="461665"/>
          </a:xfrm>
          <a:prstGeom prst="rect">
            <a:avLst/>
          </a:prstGeom>
          <a:noFill/>
        </p:spPr>
        <p:txBody>
          <a:bodyPr wrap="square" rtlCol="0">
            <a:spAutoFit/>
          </a:bodyPr>
          <a:lstStyle/>
          <a:p>
            <a:r>
              <a:rPr lang="en-US" sz="1200" b="1" dirty="0"/>
              <a:t>STANDARD PRODUCT ICON</a:t>
            </a:r>
          </a:p>
        </p:txBody>
      </p:sp>
      <p:sp>
        <p:nvSpPr>
          <p:cNvPr id="11" name="TextBox 10">
            <a:extLst>
              <a:ext uri="{FF2B5EF4-FFF2-40B4-BE49-F238E27FC236}">
                <a16:creationId xmlns:a16="http://schemas.microsoft.com/office/drawing/2014/main" xmlns="" id="{6AF2713F-950C-3146-B9CA-013557C25BDD}"/>
              </a:ext>
            </a:extLst>
          </p:cNvPr>
          <p:cNvSpPr txBox="1"/>
          <p:nvPr userDrawn="1"/>
        </p:nvSpPr>
        <p:spPr>
          <a:xfrm>
            <a:off x="202293" y="2857283"/>
            <a:ext cx="1518223" cy="461665"/>
          </a:xfrm>
          <a:prstGeom prst="rect">
            <a:avLst/>
          </a:prstGeom>
          <a:noFill/>
        </p:spPr>
        <p:txBody>
          <a:bodyPr wrap="square" rtlCol="0">
            <a:spAutoFit/>
          </a:bodyPr>
          <a:lstStyle/>
          <a:p>
            <a:r>
              <a:rPr lang="en-US" sz="1200" b="1" dirty="0"/>
              <a:t>ALTERNATE PRODUCT ICON</a:t>
            </a:r>
          </a:p>
        </p:txBody>
      </p:sp>
      <p:sp>
        <p:nvSpPr>
          <p:cNvPr id="12" name="TextBox 11">
            <a:extLst>
              <a:ext uri="{FF2B5EF4-FFF2-40B4-BE49-F238E27FC236}">
                <a16:creationId xmlns:a16="http://schemas.microsoft.com/office/drawing/2014/main" xmlns="" id="{1F6E6F33-9777-F84F-A69D-D20C3E6598F6}"/>
              </a:ext>
            </a:extLst>
          </p:cNvPr>
          <p:cNvSpPr txBox="1"/>
          <p:nvPr userDrawn="1"/>
        </p:nvSpPr>
        <p:spPr>
          <a:xfrm>
            <a:off x="202293" y="4048386"/>
            <a:ext cx="1518223" cy="276999"/>
          </a:xfrm>
          <a:prstGeom prst="rect">
            <a:avLst/>
          </a:prstGeom>
          <a:noFill/>
        </p:spPr>
        <p:txBody>
          <a:bodyPr wrap="square" rtlCol="0">
            <a:spAutoFit/>
          </a:bodyPr>
          <a:lstStyle/>
          <a:p>
            <a:r>
              <a:rPr lang="en-US" sz="1200" b="1" dirty="0"/>
              <a:t>RESOURCES</a:t>
            </a:r>
          </a:p>
        </p:txBody>
      </p:sp>
      <p:cxnSp>
        <p:nvCxnSpPr>
          <p:cNvPr id="13" name="Straight Connector 12">
            <a:extLst>
              <a:ext uri="{FF2B5EF4-FFF2-40B4-BE49-F238E27FC236}">
                <a16:creationId xmlns:a16="http://schemas.microsoft.com/office/drawing/2014/main" xmlns="" id="{BC728DBC-77F9-9941-BE0C-647B9B63CC02}"/>
              </a:ext>
            </a:extLst>
          </p:cNvPr>
          <p:cNvCxnSpPr>
            <a:cxnSpLocks/>
          </p:cNvCxnSpPr>
          <p:nvPr userDrawn="1"/>
        </p:nvCxnSpPr>
        <p:spPr>
          <a:xfrm>
            <a:off x="1828799" y="1050090"/>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xmlns="" id="{EA60719C-3338-7640-9A54-16E797FE260F}"/>
              </a:ext>
            </a:extLst>
          </p:cNvPr>
          <p:cNvSpPr/>
          <p:nvPr userDrawn="1"/>
        </p:nvSpPr>
        <p:spPr>
          <a:xfrm>
            <a:off x="0" y="1"/>
            <a:ext cx="12192000" cy="290456"/>
          </a:xfrm>
          <a:prstGeom prst="rect">
            <a:avLst/>
          </a:prstGeom>
          <a:gradFill>
            <a:gsLst>
              <a:gs pos="0">
                <a:srgbClr val="055F4E"/>
              </a:gs>
              <a:gs pos="100000">
                <a:srgbClr val="56C0A7"/>
              </a:gs>
            </a:gsLst>
            <a:lin ang="0" scaled="0"/>
          </a:gra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Tree>
    <p:extLst>
      <p:ext uri="{BB962C8B-B14F-4D97-AF65-F5344CB8AC3E}">
        <p14:creationId xmlns:p14="http://schemas.microsoft.com/office/powerpoint/2010/main" val="423377164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ategory_pi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1649713-5C69-9C4B-93BE-F9C0BF34CFAD}"/>
              </a:ext>
            </a:extLst>
          </p:cNvPr>
          <p:cNvSpPr>
            <a:spLocks noGrp="1"/>
          </p:cNvSpPr>
          <p:nvPr>
            <p:ph type="title"/>
          </p:nvPr>
        </p:nvSpPr>
        <p:spPr>
          <a:xfrm>
            <a:off x="750146" y="2280621"/>
            <a:ext cx="6683388" cy="2205577"/>
          </a:xfrm>
        </p:spPr>
        <p:txBody>
          <a:bodyPr/>
          <a:lstStyle>
            <a:lvl1pPr>
              <a:defRPr sz="4800" b="1"/>
            </a:lvl1pPr>
          </a:lstStyle>
          <a:p>
            <a:r>
              <a:rPr lang="en-US" dirty="0"/>
              <a:t>Click to edit Master title style</a:t>
            </a:r>
          </a:p>
        </p:txBody>
      </p:sp>
      <p:sp>
        <p:nvSpPr>
          <p:cNvPr id="3" name="Slide Number Placeholder 2">
            <a:extLst>
              <a:ext uri="{FF2B5EF4-FFF2-40B4-BE49-F238E27FC236}">
                <a16:creationId xmlns:a16="http://schemas.microsoft.com/office/drawing/2014/main" xmlns="" id="{487D3FE6-A0AA-3849-8BC3-23A3359638A8}"/>
              </a:ext>
            </a:extLst>
          </p:cNvPr>
          <p:cNvSpPr>
            <a:spLocks noGrp="1"/>
          </p:cNvSpPr>
          <p:nvPr>
            <p:ph type="sldNum" sz="quarter" idx="10"/>
          </p:nvPr>
        </p:nvSpPr>
        <p:spPr/>
        <p:txBody>
          <a:bodyPr/>
          <a:lstStyle/>
          <a:p>
            <a:fld id="{0E0E0192-C642-4D4F-AE82-A0D0DC02E26B}" type="slidenum">
              <a:rPr lang="en-US" smtClean="0"/>
              <a:t>‹#›</a:t>
            </a:fld>
            <a:endParaRPr lang="en-US" dirty="0"/>
          </a:p>
        </p:txBody>
      </p:sp>
      <p:sp>
        <p:nvSpPr>
          <p:cNvPr id="4" name="Rectangle 3">
            <a:extLst>
              <a:ext uri="{FF2B5EF4-FFF2-40B4-BE49-F238E27FC236}">
                <a16:creationId xmlns:a16="http://schemas.microsoft.com/office/drawing/2014/main" xmlns="" id="{41686DA6-5576-8E4C-86C2-9136037059D8}"/>
              </a:ext>
            </a:extLst>
          </p:cNvPr>
          <p:cNvSpPr/>
          <p:nvPr userDrawn="1"/>
        </p:nvSpPr>
        <p:spPr>
          <a:xfrm>
            <a:off x="0" y="1"/>
            <a:ext cx="12192000" cy="290456"/>
          </a:xfrm>
          <a:prstGeom prst="rect">
            <a:avLst/>
          </a:prstGeom>
          <a:gradFill>
            <a:gsLst>
              <a:gs pos="0">
                <a:srgbClr val="B0084D"/>
              </a:gs>
              <a:gs pos="100000">
                <a:srgbClr val="FF4F8B"/>
              </a:gs>
            </a:gsLst>
            <a:lin ang="0" scaled="0"/>
          </a:gra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grpSp>
        <p:nvGrpSpPr>
          <p:cNvPr id="11" name="Group 10">
            <a:extLst>
              <a:ext uri="{FF2B5EF4-FFF2-40B4-BE49-F238E27FC236}">
                <a16:creationId xmlns:a16="http://schemas.microsoft.com/office/drawing/2014/main" xmlns="" id="{B073B762-4498-CE4F-9952-A2801A8EA424}"/>
              </a:ext>
            </a:extLst>
          </p:cNvPr>
          <p:cNvGrpSpPr/>
          <p:nvPr userDrawn="1"/>
        </p:nvGrpSpPr>
        <p:grpSpPr>
          <a:xfrm>
            <a:off x="8093935" y="2094472"/>
            <a:ext cx="3374166" cy="2607561"/>
            <a:chOff x="7433535" y="1519841"/>
            <a:chExt cx="3374166" cy="2607561"/>
          </a:xfrm>
        </p:grpSpPr>
        <p:sp>
          <p:nvSpPr>
            <p:cNvPr id="12" name="Rectangle 11">
              <a:extLst>
                <a:ext uri="{FF2B5EF4-FFF2-40B4-BE49-F238E27FC236}">
                  <a16:creationId xmlns:a16="http://schemas.microsoft.com/office/drawing/2014/main" xmlns="" id="{999E1AB3-4B72-CA4B-BA54-CA6EB737021D}"/>
                </a:ext>
              </a:extLst>
            </p:cNvPr>
            <p:cNvSpPr/>
            <p:nvPr/>
          </p:nvSpPr>
          <p:spPr>
            <a:xfrm>
              <a:off x="7433535" y="1519841"/>
              <a:ext cx="3374166" cy="1308101"/>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13" name="TextBox 12">
              <a:extLst>
                <a:ext uri="{FF2B5EF4-FFF2-40B4-BE49-F238E27FC236}">
                  <a16:creationId xmlns:a16="http://schemas.microsoft.com/office/drawing/2014/main" xmlns="" id="{2FB050C3-3C3E-4142-B4BB-6C54117A4EF1}"/>
                </a:ext>
              </a:extLst>
            </p:cNvPr>
            <p:cNvSpPr txBox="1"/>
            <p:nvPr/>
          </p:nvSpPr>
          <p:spPr>
            <a:xfrm>
              <a:off x="7589408" y="1935613"/>
              <a:ext cx="1518223" cy="461665"/>
            </a:xfrm>
            <a:prstGeom prst="rect">
              <a:avLst/>
            </a:prstGeom>
            <a:noFill/>
          </p:spPr>
          <p:txBody>
            <a:bodyPr wrap="square" rtlCol="0">
              <a:spAutoFit/>
            </a:bodyPr>
            <a:lstStyle/>
            <a:p>
              <a:r>
                <a:rPr lang="en-US" sz="1200" b="1" dirty="0"/>
                <a:t>STANDARD CATEGORY ICON</a:t>
              </a:r>
            </a:p>
          </p:txBody>
        </p:sp>
        <p:cxnSp>
          <p:nvCxnSpPr>
            <p:cNvPr id="14" name="Straight Connector 13">
              <a:extLst>
                <a:ext uri="{FF2B5EF4-FFF2-40B4-BE49-F238E27FC236}">
                  <a16:creationId xmlns:a16="http://schemas.microsoft.com/office/drawing/2014/main" xmlns="" id="{B7FACD58-C696-364B-8E49-0A2451F7C764}"/>
                </a:ext>
              </a:extLst>
            </p:cNvPr>
            <p:cNvCxnSpPr>
              <a:cxnSpLocks/>
            </p:cNvCxnSpPr>
            <p:nvPr/>
          </p:nvCxnSpPr>
          <p:spPr>
            <a:xfrm>
              <a:off x="9220200" y="1519841"/>
              <a:ext cx="0" cy="2577873"/>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xmlns="" id="{A1D1FE5B-A07D-CF4D-A5B1-277BCB56743D}"/>
                </a:ext>
              </a:extLst>
            </p:cNvPr>
            <p:cNvSpPr/>
            <p:nvPr/>
          </p:nvSpPr>
          <p:spPr>
            <a:xfrm>
              <a:off x="7433535" y="1519841"/>
              <a:ext cx="3374166" cy="2607561"/>
            </a:xfrm>
            <a:prstGeom prst="rect">
              <a:avLst/>
            </a:prstGeom>
            <a:no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16" name="TextBox 15">
              <a:extLst>
                <a:ext uri="{FF2B5EF4-FFF2-40B4-BE49-F238E27FC236}">
                  <a16:creationId xmlns:a16="http://schemas.microsoft.com/office/drawing/2014/main" xmlns="" id="{D0079027-474F-D143-82EE-7F7AFEC4B9B7}"/>
                </a:ext>
              </a:extLst>
            </p:cNvPr>
            <p:cNvSpPr txBox="1"/>
            <p:nvPr/>
          </p:nvSpPr>
          <p:spPr>
            <a:xfrm>
              <a:off x="7589408" y="3192913"/>
              <a:ext cx="1518223" cy="461665"/>
            </a:xfrm>
            <a:prstGeom prst="rect">
              <a:avLst/>
            </a:prstGeom>
            <a:noFill/>
          </p:spPr>
          <p:txBody>
            <a:bodyPr wrap="square" rtlCol="0">
              <a:spAutoFit/>
            </a:bodyPr>
            <a:lstStyle/>
            <a:p>
              <a:r>
                <a:rPr lang="en-US" sz="1200" b="1" dirty="0"/>
                <a:t>ALTERNATE CATEGORY ICON</a:t>
              </a:r>
            </a:p>
          </p:txBody>
        </p:sp>
      </p:grpSp>
    </p:spTree>
    <p:extLst>
      <p:ext uri="{BB962C8B-B14F-4D97-AF65-F5344CB8AC3E}">
        <p14:creationId xmlns:p14="http://schemas.microsoft.com/office/powerpoint/2010/main" val="33936655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cons_pink">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487D3FE6-A0AA-3849-8BC3-23A3359638A8}"/>
              </a:ext>
            </a:extLst>
          </p:cNvPr>
          <p:cNvSpPr>
            <a:spLocks noGrp="1"/>
          </p:cNvSpPr>
          <p:nvPr>
            <p:ph type="sldNum" sz="quarter" idx="10"/>
          </p:nvPr>
        </p:nvSpPr>
        <p:spPr/>
        <p:txBody>
          <a:bodyPr/>
          <a:lstStyle/>
          <a:p>
            <a:fld id="{0E0E0192-C642-4D4F-AE82-A0D0DC02E26B}" type="slidenum">
              <a:rPr lang="en-US" smtClean="0"/>
              <a:t>‹#›</a:t>
            </a:fld>
            <a:endParaRPr lang="en-US" dirty="0"/>
          </a:p>
        </p:txBody>
      </p:sp>
      <p:sp>
        <p:nvSpPr>
          <p:cNvPr id="2" name="Title 1">
            <a:extLst>
              <a:ext uri="{FF2B5EF4-FFF2-40B4-BE49-F238E27FC236}">
                <a16:creationId xmlns:a16="http://schemas.microsoft.com/office/drawing/2014/main" xmlns="" id="{51649713-5C69-9C4B-93BE-F9C0BF34CFAD}"/>
              </a:ext>
            </a:extLst>
          </p:cNvPr>
          <p:cNvSpPr>
            <a:spLocks noGrp="1"/>
          </p:cNvSpPr>
          <p:nvPr>
            <p:ph type="title"/>
          </p:nvPr>
        </p:nvSpPr>
        <p:spPr>
          <a:xfrm>
            <a:off x="202294" y="390334"/>
            <a:ext cx="6532780" cy="559397"/>
          </a:xfrm>
        </p:spPr>
        <p:txBody>
          <a:bodyPr/>
          <a:lstStyle>
            <a:lvl1pPr>
              <a:defRPr sz="2800" b="1">
                <a:solidFill>
                  <a:srgbClr val="141B23"/>
                </a:solidFill>
              </a:defRPr>
            </a:lvl1pPr>
          </a:lstStyle>
          <a:p>
            <a:r>
              <a:rPr lang="en-US" dirty="0"/>
              <a:t>Click to edit Master title style</a:t>
            </a:r>
          </a:p>
        </p:txBody>
      </p:sp>
      <p:sp>
        <p:nvSpPr>
          <p:cNvPr id="8" name="Text Placeholder 7">
            <a:extLst>
              <a:ext uri="{FF2B5EF4-FFF2-40B4-BE49-F238E27FC236}">
                <a16:creationId xmlns:a16="http://schemas.microsoft.com/office/drawing/2014/main" xmlns="" id="{395810F0-A12B-4244-83E4-E56D588C21D6}"/>
              </a:ext>
            </a:extLst>
          </p:cNvPr>
          <p:cNvSpPr>
            <a:spLocks noGrp="1"/>
          </p:cNvSpPr>
          <p:nvPr>
            <p:ph type="body" sz="quarter" idx="11" hasCustomPrompt="1"/>
          </p:nvPr>
        </p:nvSpPr>
        <p:spPr>
          <a:xfrm>
            <a:off x="10909468" y="438500"/>
            <a:ext cx="1053932" cy="463064"/>
          </a:xfrm>
        </p:spPr>
        <p:txBody>
          <a:bodyPr>
            <a:normAutofit/>
          </a:bodyPr>
          <a:lstStyle>
            <a:lvl1pPr marL="0" indent="0" algn="r">
              <a:buNone/>
              <a:defRPr sz="1800">
                <a:solidFill>
                  <a:srgbClr val="141B23"/>
                </a:solidFill>
              </a:defRPr>
            </a:lvl1pPr>
          </a:lstStyle>
          <a:p>
            <a:pPr lvl="0"/>
            <a:r>
              <a:rPr lang="en-US" dirty="0"/>
              <a:t>#/#</a:t>
            </a:r>
          </a:p>
        </p:txBody>
      </p:sp>
      <p:sp>
        <p:nvSpPr>
          <p:cNvPr id="7" name="Rectangle 6">
            <a:extLst>
              <a:ext uri="{FF2B5EF4-FFF2-40B4-BE49-F238E27FC236}">
                <a16:creationId xmlns:a16="http://schemas.microsoft.com/office/drawing/2014/main" xmlns="" id="{7A3D3C0B-B758-D045-97B0-AE49BFAA27A9}"/>
              </a:ext>
            </a:extLst>
          </p:cNvPr>
          <p:cNvSpPr/>
          <p:nvPr userDrawn="1"/>
        </p:nvSpPr>
        <p:spPr>
          <a:xfrm>
            <a:off x="1" y="3751600"/>
            <a:ext cx="12192000" cy="2312811"/>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9" name="Rectangle 8">
            <a:extLst>
              <a:ext uri="{FF2B5EF4-FFF2-40B4-BE49-F238E27FC236}">
                <a16:creationId xmlns:a16="http://schemas.microsoft.com/office/drawing/2014/main" xmlns="" id="{7911D560-C950-C943-A040-12839EB3649A}"/>
              </a:ext>
            </a:extLst>
          </p:cNvPr>
          <p:cNvSpPr/>
          <p:nvPr userDrawn="1"/>
        </p:nvSpPr>
        <p:spPr>
          <a:xfrm>
            <a:off x="1" y="1050090"/>
            <a:ext cx="12192000" cy="1293208"/>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10" name="TextBox 9">
            <a:extLst>
              <a:ext uri="{FF2B5EF4-FFF2-40B4-BE49-F238E27FC236}">
                <a16:creationId xmlns:a16="http://schemas.microsoft.com/office/drawing/2014/main" xmlns="" id="{94C85CD3-B392-1543-9405-634794EF606D}"/>
              </a:ext>
            </a:extLst>
          </p:cNvPr>
          <p:cNvSpPr txBox="1"/>
          <p:nvPr userDrawn="1"/>
        </p:nvSpPr>
        <p:spPr>
          <a:xfrm>
            <a:off x="202294" y="1470762"/>
            <a:ext cx="1518223" cy="461665"/>
          </a:xfrm>
          <a:prstGeom prst="rect">
            <a:avLst/>
          </a:prstGeom>
          <a:noFill/>
        </p:spPr>
        <p:txBody>
          <a:bodyPr wrap="square" rtlCol="0">
            <a:spAutoFit/>
          </a:bodyPr>
          <a:lstStyle/>
          <a:p>
            <a:r>
              <a:rPr lang="en-US" sz="1200" b="1" dirty="0"/>
              <a:t>STANDARD PRODUCT ICON</a:t>
            </a:r>
          </a:p>
        </p:txBody>
      </p:sp>
      <p:sp>
        <p:nvSpPr>
          <p:cNvPr id="11" name="TextBox 10">
            <a:extLst>
              <a:ext uri="{FF2B5EF4-FFF2-40B4-BE49-F238E27FC236}">
                <a16:creationId xmlns:a16="http://schemas.microsoft.com/office/drawing/2014/main" xmlns="" id="{6AF2713F-950C-3146-B9CA-013557C25BDD}"/>
              </a:ext>
            </a:extLst>
          </p:cNvPr>
          <p:cNvSpPr txBox="1"/>
          <p:nvPr userDrawn="1"/>
        </p:nvSpPr>
        <p:spPr>
          <a:xfrm>
            <a:off x="202293" y="2857283"/>
            <a:ext cx="1518223" cy="461665"/>
          </a:xfrm>
          <a:prstGeom prst="rect">
            <a:avLst/>
          </a:prstGeom>
          <a:noFill/>
        </p:spPr>
        <p:txBody>
          <a:bodyPr wrap="square" rtlCol="0">
            <a:spAutoFit/>
          </a:bodyPr>
          <a:lstStyle/>
          <a:p>
            <a:r>
              <a:rPr lang="en-US" sz="1200" b="1" dirty="0"/>
              <a:t>ALTERNATE PRODUCT ICON</a:t>
            </a:r>
          </a:p>
        </p:txBody>
      </p:sp>
      <p:sp>
        <p:nvSpPr>
          <p:cNvPr id="12" name="TextBox 11">
            <a:extLst>
              <a:ext uri="{FF2B5EF4-FFF2-40B4-BE49-F238E27FC236}">
                <a16:creationId xmlns:a16="http://schemas.microsoft.com/office/drawing/2014/main" xmlns="" id="{1F6E6F33-9777-F84F-A69D-D20C3E6598F6}"/>
              </a:ext>
            </a:extLst>
          </p:cNvPr>
          <p:cNvSpPr txBox="1"/>
          <p:nvPr userDrawn="1"/>
        </p:nvSpPr>
        <p:spPr>
          <a:xfrm>
            <a:off x="202293" y="4048386"/>
            <a:ext cx="1518223" cy="276999"/>
          </a:xfrm>
          <a:prstGeom prst="rect">
            <a:avLst/>
          </a:prstGeom>
          <a:noFill/>
        </p:spPr>
        <p:txBody>
          <a:bodyPr wrap="square" rtlCol="0">
            <a:spAutoFit/>
          </a:bodyPr>
          <a:lstStyle/>
          <a:p>
            <a:r>
              <a:rPr lang="en-US" sz="1200" b="1" dirty="0"/>
              <a:t>RESOURCES</a:t>
            </a:r>
          </a:p>
        </p:txBody>
      </p:sp>
      <p:cxnSp>
        <p:nvCxnSpPr>
          <p:cNvPr id="13" name="Straight Connector 12">
            <a:extLst>
              <a:ext uri="{FF2B5EF4-FFF2-40B4-BE49-F238E27FC236}">
                <a16:creationId xmlns:a16="http://schemas.microsoft.com/office/drawing/2014/main" xmlns="" id="{BC728DBC-77F9-9941-BE0C-647B9B63CC02}"/>
              </a:ext>
            </a:extLst>
          </p:cNvPr>
          <p:cNvCxnSpPr>
            <a:cxnSpLocks/>
          </p:cNvCxnSpPr>
          <p:nvPr userDrawn="1"/>
        </p:nvCxnSpPr>
        <p:spPr>
          <a:xfrm>
            <a:off x="1828799" y="1050090"/>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xmlns="" id="{834D6E76-E580-564F-96D3-7B2B984B31A9}"/>
              </a:ext>
            </a:extLst>
          </p:cNvPr>
          <p:cNvSpPr/>
          <p:nvPr userDrawn="1"/>
        </p:nvSpPr>
        <p:spPr>
          <a:xfrm>
            <a:off x="0" y="1"/>
            <a:ext cx="12192000" cy="290456"/>
          </a:xfrm>
          <a:prstGeom prst="rect">
            <a:avLst/>
          </a:prstGeom>
          <a:gradFill>
            <a:gsLst>
              <a:gs pos="0">
                <a:srgbClr val="B0084D"/>
              </a:gs>
              <a:gs pos="100000">
                <a:srgbClr val="FF4F8B"/>
              </a:gs>
            </a:gsLst>
            <a:lin ang="0" scaled="0"/>
          </a:gra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Tree>
    <p:extLst>
      <p:ext uri="{BB962C8B-B14F-4D97-AF65-F5344CB8AC3E}">
        <p14:creationId xmlns:p14="http://schemas.microsoft.com/office/powerpoint/2010/main" val="33796857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reserve="1">
  <p:cSld name="Title-only_Light-BG">
    <p:bg>
      <p:bgPr>
        <a:solidFill>
          <a:srgbClr val="FFFFF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C8CC477-4EE8-2F47-AFB0-A9815F63860B}"/>
              </a:ext>
            </a:extLst>
          </p:cNvPr>
          <p:cNvSpPr>
            <a:spLocks noGrp="1"/>
          </p:cNvSpPr>
          <p:nvPr>
            <p:ph type="title"/>
          </p:nvPr>
        </p:nvSpPr>
        <p:spPr/>
        <p:txBody>
          <a:bodyPr/>
          <a:lstStyle>
            <a:lvl1pPr>
              <a:defRPr b="1"/>
            </a:lvl1pPr>
          </a:lstStyle>
          <a:p>
            <a:r>
              <a:rPr lang="en-US" dirty="0"/>
              <a:t>Click to edit Master title style</a:t>
            </a:r>
          </a:p>
        </p:txBody>
      </p:sp>
      <p:sp>
        <p:nvSpPr>
          <p:cNvPr id="7" name="Slide Number Placeholder 5">
            <a:extLst>
              <a:ext uri="{FF2B5EF4-FFF2-40B4-BE49-F238E27FC236}">
                <a16:creationId xmlns:a16="http://schemas.microsoft.com/office/drawing/2014/main" xmlns="" id="{D742D7E2-4B43-C845-8ED5-3C8B0009C335}"/>
              </a:ext>
            </a:extLst>
          </p:cNvPr>
          <p:cNvSpPr>
            <a:spLocks noGrp="1"/>
          </p:cNvSpPr>
          <p:nvPr>
            <p:ph type="sldNum" sz="quarter" idx="4"/>
          </p:nvPr>
        </p:nvSpPr>
        <p:spPr>
          <a:xfrm>
            <a:off x="9220200" y="6345238"/>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E0E0192-C642-4D4F-AE82-A0D0DC02E26B}" type="slidenum">
              <a:rPr lang="en-US" smtClean="0"/>
              <a:t>‹#›</a:t>
            </a:fld>
            <a:endParaRPr lang="en-US" dirty="0"/>
          </a:p>
        </p:txBody>
      </p:sp>
    </p:spTree>
    <p:extLst>
      <p:ext uri="{BB962C8B-B14F-4D97-AF65-F5344CB8AC3E}">
        <p14:creationId xmlns:p14="http://schemas.microsoft.com/office/powerpoint/2010/main" val="230137110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ategory_blu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1649713-5C69-9C4B-93BE-F9C0BF34CFAD}"/>
              </a:ext>
            </a:extLst>
          </p:cNvPr>
          <p:cNvSpPr>
            <a:spLocks noGrp="1"/>
          </p:cNvSpPr>
          <p:nvPr>
            <p:ph type="title"/>
          </p:nvPr>
        </p:nvSpPr>
        <p:spPr>
          <a:xfrm>
            <a:off x="750146" y="2280621"/>
            <a:ext cx="6683388" cy="2205577"/>
          </a:xfrm>
        </p:spPr>
        <p:txBody>
          <a:bodyPr/>
          <a:lstStyle>
            <a:lvl1pPr>
              <a:defRPr sz="4800" b="1"/>
            </a:lvl1pPr>
          </a:lstStyle>
          <a:p>
            <a:r>
              <a:rPr lang="en-US" dirty="0"/>
              <a:t>Click to edit Master title style</a:t>
            </a:r>
          </a:p>
        </p:txBody>
      </p:sp>
      <p:sp>
        <p:nvSpPr>
          <p:cNvPr id="3" name="Slide Number Placeholder 2">
            <a:extLst>
              <a:ext uri="{FF2B5EF4-FFF2-40B4-BE49-F238E27FC236}">
                <a16:creationId xmlns:a16="http://schemas.microsoft.com/office/drawing/2014/main" xmlns="" id="{487D3FE6-A0AA-3849-8BC3-23A3359638A8}"/>
              </a:ext>
            </a:extLst>
          </p:cNvPr>
          <p:cNvSpPr>
            <a:spLocks noGrp="1"/>
          </p:cNvSpPr>
          <p:nvPr>
            <p:ph type="sldNum" sz="quarter" idx="10"/>
          </p:nvPr>
        </p:nvSpPr>
        <p:spPr/>
        <p:txBody>
          <a:bodyPr/>
          <a:lstStyle/>
          <a:p>
            <a:fld id="{0E0E0192-C642-4D4F-AE82-A0D0DC02E26B}" type="slidenum">
              <a:rPr lang="en-US" smtClean="0"/>
              <a:t>‹#›</a:t>
            </a:fld>
            <a:endParaRPr lang="en-US" dirty="0"/>
          </a:p>
        </p:txBody>
      </p:sp>
      <p:sp>
        <p:nvSpPr>
          <p:cNvPr id="4" name="Rectangle 3">
            <a:extLst>
              <a:ext uri="{FF2B5EF4-FFF2-40B4-BE49-F238E27FC236}">
                <a16:creationId xmlns:a16="http://schemas.microsoft.com/office/drawing/2014/main" xmlns="" id="{41686DA6-5576-8E4C-86C2-9136037059D8}"/>
              </a:ext>
            </a:extLst>
          </p:cNvPr>
          <p:cNvSpPr/>
          <p:nvPr userDrawn="1"/>
        </p:nvSpPr>
        <p:spPr>
          <a:xfrm>
            <a:off x="0" y="1"/>
            <a:ext cx="12192000" cy="290456"/>
          </a:xfrm>
          <a:prstGeom prst="rect">
            <a:avLst/>
          </a:prstGeom>
          <a:gradFill>
            <a:gsLst>
              <a:gs pos="0">
                <a:srgbClr val="2E27AD"/>
              </a:gs>
              <a:gs pos="100000">
                <a:srgbClr val="527FFF"/>
              </a:gs>
            </a:gsLst>
            <a:lin ang="0" scaled="0"/>
          </a:gra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grpSp>
        <p:nvGrpSpPr>
          <p:cNvPr id="11" name="Group 10">
            <a:extLst>
              <a:ext uri="{FF2B5EF4-FFF2-40B4-BE49-F238E27FC236}">
                <a16:creationId xmlns:a16="http://schemas.microsoft.com/office/drawing/2014/main" xmlns="" id="{912DA7A2-FBDD-9545-9F45-CEDD95CE3CC0}"/>
              </a:ext>
            </a:extLst>
          </p:cNvPr>
          <p:cNvGrpSpPr/>
          <p:nvPr userDrawn="1"/>
        </p:nvGrpSpPr>
        <p:grpSpPr>
          <a:xfrm>
            <a:off x="8093935" y="2094472"/>
            <a:ext cx="3374166" cy="2607561"/>
            <a:chOff x="7433535" y="1519841"/>
            <a:chExt cx="3374166" cy="2607561"/>
          </a:xfrm>
        </p:grpSpPr>
        <p:sp>
          <p:nvSpPr>
            <p:cNvPr id="12" name="Rectangle 11">
              <a:extLst>
                <a:ext uri="{FF2B5EF4-FFF2-40B4-BE49-F238E27FC236}">
                  <a16:creationId xmlns:a16="http://schemas.microsoft.com/office/drawing/2014/main" xmlns="" id="{34B51314-3277-D944-AE11-8BF935B526BD}"/>
                </a:ext>
              </a:extLst>
            </p:cNvPr>
            <p:cNvSpPr/>
            <p:nvPr/>
          </p:nvSpPr>
          <p:spPr>
            <a:xfrm>
              <a:off x="7433535" y="1519841"/>
              <a:ext cx="3374166" cy="1308101"/>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13" name="TextBox 12">
              <a:extLst>
                <a:ext uri="{FF2B5EF4-FFF2-40B4-BE49-F238E27FC236}">
                  <a16:creationId xmlns:a16="http://schemas.microsoft.com/office/drawing/2014/main" xmlns="" id="{A4592101-DC26-C744-82AE-C2CD194801C5}"/>
                </a:ext>
              </a:extLst>
            </p:cNvPr>
            <p:cNvSpPr txBox="1"/>
            <p:nvPr/>
          </p:nvSpPr>
          <p:spPr>
            <a:xfrm>
              <a:off x="7589408" y="1935613"/>
              <a:ext cx="1518223" cy="461665"/>
            </a:xfrm>
            <a:prstGeom prst="rect">
              <a:avLst/>
            </a:prstGeom>
            <a:noFill/>
          </p:spPr>
          <p:txBody>
            <a:bodyPr wrap="square" rtlCol="0">
              <a:spAutoFit/>
            </a:bodyPr>
            <a:lstStyle/>
            <a:p>
              <a:r>
                <a:rPr lang="en-US" sz="1200" b="1" dirty="0"/>
                <a:t>STANDARD CATEGORY ICON</a:t>
              </a:r>
            </a:p>
          </p:txBody>
        </p:sp>
        <p:cxnSp>
          <p:nvCxnSpPr>
            <p:cNvPr id="14" name="Straight Connector 13">
              <a:extLst>
                <a:ext uri="{FF2B5EF4-FFF2-40B4-BE49-F238E27FC236}">
                  <a16:creationId xmlns:a16="http://schemas.microsoft.com/office/drawing/2014/main" xmlns="" id="{B8265181-0522-764E-BF2A-4B1DC12C5D86}"/>
                </a:ext>
              </a:extLst>
            </p:cNvPr>
            <p:cNvCxnSpPr>
              <a:cxnSpLocks/>
            </p:cNvCxnSpPr>
            <p:nvPr/>
          </p:nvCxnSpPr>
          <p:spPr>
            <a:xfrm>
              <a:off x="9220200" y="1519841"/>
              <a:ext cx="0" cy="2577873"/>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xmlns="" id="{A15F6CEE-EB14-2244-82C9-5CD17E3A6EAD}"/>
                </a:ext>
              </a:extLst>
            </p:cNvPr>
            <p:cNvSpPr/>
            <p:nvPr/>
          </p:nvSpPr>
          <p:spPr>
            <a:xfrm>
              <a:off x="7433535" y="1519841"/>
              <a:ext cx="3374166" cy="2607561"/>
            </a:xfrm>
            <a:prstGeom prst="rect">
              <a:avLst/>
            </a:prstGeom>
            <a:no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16" name="TextBox 15">
              <a:extLst>
                <a:ext uri="{FF2B5EF4-FFF2-40B4-BE49-F238E27FC236}">
                  <a16:creationId xmlns:a16="http://schemas.microsoft.com/office/drawing/2014/main" xmlns="" id="{94021B88-E2F8-9441-8C05-44F956E73601}"/>
                </a:ext>
              </a:extLst>
            </p:cNvPr>
            <p:cNvSpPr txBox="1"/>
            <p:nvPr/>
          </p:nvSpPr>
          <p:spPr>
            <a:xfrm>
              <a:off x="7589408" y="3192913"/>
              <a:ext cx="1518223" cy="461665"/>
            </a:xfrm>
            <a:prstGeom prst="rect">
              <a:avLst/>
            </a:prstGeom>
            <a:noFill/>
          </p:spPr>
          <p:txBody>
            <a:bodyPr wrap="square" rtlCol="0">
              <a:spAutoFit/>
            </a:bodyPr>
            <a:lstStyle/>
            <a:p>
              <a:r>
                <a:rPr lang="en-US" sz="1200" b="1" dirty="0"/>
                <a:t>ALTERNATE CATEGORY ICON</a:t>
              </a:r>
            </a:p>
          </p:txBody>
        </p:sp>
      </p:grpSp>
    </p:spTree>
    <p:extLst>
      <p:ext uri="{BB962C8B-B14F-4D97-AF65-F5344CB8AC3E}">
        <p14:creationId xmlns:p14="http://schemas.microsoft.com/office/powerpoint/2010/main" val="207010462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icons_blue">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487D3FE6-A0AA-3849-8BC3-23A3359638A8}"/>
              </a:ext>
            </a:extLst>
          </p:cNvPr>
          <p:cNvSpPr>
            <a:spLocks noGrp="1"/>
          </p:cNvSpPr>
          <p:nvPr>
            <p:ph type="sldNum" sz="quarter" idx="10"/>
          </p:nvPr>
        </p:nvSpPr>
        <p:spPr/>
        <p:txBody>
          <a:bodyPr/>
          <a:lstStyle/>
          <a:p>
            <a:fld id="{0E0E0192-C642-4D4F-AE82-A0D0DC02E26B}" type="slidenum">
              <a:rPr lang="en-US" smtClean="0"/>
              <a:t>‹#›</a:t>
            </a:fld>
            <a:endParaRPr lang="en-US" dirty="0"/>
          </a:p>
        </p:txBody>
      </p:sp>
      <p:sp>
        <p:nvSpPr>
          <p:cNvPr id="2" name="Title 1">
            <a:extLst>
              <a:ext uri="{FF2B5EF4-FFF2-40B4-BE49-F238E27FC236}">
                <a16:creationId xmlns:a16="http://schemas.microsoft.com/office/drawing/2014/main" xmlns="" id="{51649713-5C69-9C4B-93BE-F9C0BF34CFAD}"/>
              </a:ext>
            </a:extLst>
          </p:cNvPr>
          <p:cNvSpPr>
            <a:spLocks noGrp="1"/>
          </p:cNvSpPr>
          <p:nvPr>
            <p:ph type="title"/>
          </p:nvPr>
        </p:nvSpPr>
        <p:spPr>
          <a:xfrm>
            <a:off x="202294" y="390334"/>
            <a:ext cx="6532780" cy="559397"/>
          </a:xfrm>
        </p:spPr>
        <p:txBody>
          <a:bodyPr/>
          <a:lstStyle>
            <a:lvl1pPr>
              <a:defRPr sz="2800" b="1">
                <a:solidFill>
                  <a:srgbClr val="141B23"/>
                </a:solidFill>
              </a:defRPr>
            </a:lvl1pPr>
          </a:lstStyle>
          <a:p>
            <a:r>
              <a:rPr lang="en-US" dirty="0"/>
              <a:t>Click to edit Master title style</a:t>
            </a:r>
          </a:p>
        </p:txBody>
      </p:sp>
      <p:sp>
        <p:nvSpPr>
          <p:cNvPr id="8" name="Text Placeholder 7">
            <a:extLst>
              <a:ext uri="{FF2B5EF4-FFF2-40B4-BE49-F238E27FC236}">
                <a16:creationId xmlns:a16="http://schemas.microsoft.com/office/drawing/2014/main" xmlns="" id="{395810F0-A12B-4244-83E4-E56D588C21D6}"/>
              </a:ext>
            </a:extLst>
          </p:cNvPr>
          <p:cNvSpPr>
            <a:spLocks noGrp="1"/>
          </p:cNvSpPr>
          <p:nvPr>
            <p:ph type="body" sz="quarter" idx="11" hasCustomPrompt="1"/>
          </p:nvPr>
        </p:nvSpPr>
        <p:spPr>
          <a:xfrm>
            <a:off x="10909468" y="438500"/>
            <a:ext cx="1053932" cy="463064"/>
          </a:xfrm>
        </p:spPr>
        <p:txBody>
          <a:bodyPr>
            <a:normAutofit/>
          </a:bodyPr>
          <a:lstStyle>
            <a:lvl1pPr marL="0" indent="0" algn="r">
              <a:buNone/>
              <a:defRPr sz="1800">
                <a:solidFill>
                  <a:srgbClr val="141B23"/>
                </a:solidFill>
              </a:defRPr>
            </a:lvl1pPr>
          </a:lstStyle>
          <a:p>
            <a:pPr lvl="0"/>
            <a:r>
              <a:rPr lang="en-US" dirty="0"/>
              <a:t>#/#</a:t>
            </a:r>
          </a:p>
        </p:txBody>
      </p:sp>
      <p:sp>
        <p:nvSpPr>
          <p:cNvPr id="7" name="Rectangle 6">
            <a:extLst>
              <a:ext uri="{FF2B5EF4-FFF2-40B4-BE49-F238E27FC236}">
                <a16:creationId xmlns:a16="http://schemas.microsoft.com/office/drawing/2014/main" xmlns="" id="{7A3D3C0B-B758-D045-97B0-AE49BFAA27A9}"/>
              </a:ext>
            </a:extLst>
          </p:cNvPr>
          <p:cNvSpPr/>
          <p:nvPr userDrawn="1"/>
        </p:nvSpPr>
        <p:spPr>
          <a:xfrm>
            <a:off x="1" y="3751600"/>
            <a:ext cx="12192000" cy="2312811"/>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9" name="Rectangle 8">
            <a:extLst>
              <a:ext uri="{FF2B5EF4-FFF2-40B4-BE49-F238E27FC236}">
                <a16:creationId xmlns:a16="http://schemas.microsoft.com/office/drawing/2014/main" xmlns="" id="{7911D560-C950-C943-A040-12839EB3649A}"/>
              </a:ext>
            </a:extLst>
          </p:cNvPr>
          <p:cNvSpPr/>
          <p:nvPr userDrawn="1"/>
        </p:nvSpPr>
        <p:spPr>
          <a:xfrm>
            <a:off x="1" y="1050090"/>
            <a:ext cx="12192000" cy="1293208"/>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10" name="TextBox 9">
            <a:extLst>
              <a:ext uri="{FF2B5EF4-FFF2-40B4-BE49-F238E27FC236}">
                <a16:creationId xmlns:a16="http://schemas.microsoft.com/office/drawing/2014/main" xmlns="" id="{94C85CD3-B392-1543-9405-634794EF606D}"/>
              </a:ext>
            </a:extLst>
          </p:cNvPr>
          <p:cNvSpPr txBox="1"/>
          <p:nvPr userDrawn="1"/>
        </p:nvSpPr>
        <p:spPr>
          <a:xfrm>
            <a:off x="202294" y="1470762"/>
            <a:ext cx="1518223" cy="461665"/>
          </a:xfrm>
          <a:prstGeom prst="rect">
            <a:avLst/>
          </a:prstGeom>
          <a:noFill/>
        </p:spPr>
        <p:txBody>
          <a:bodyPr wrap="square" rtlCol="0">
            <a:spAutoFit/>
          </a:bodyPr>
          <a:lstStyle/>
          <a:p>
            <a:r>
              <a:rPr lang="en-US" sz="1200" b="1" dirty="0"/>
              <a:t>STANDARD PRODUCT ICON</a:t>
            </a:r>
          </a:p>
        </p:txBody>
      </p:sp>
      <p:sp>
        <p:nvSpPr>
          <p:cNvPr id="11" name="TextBox 10">
            <a:extLst>
              <a:ext uri="{FF2B5EF4-FFF2-40B4-BE49-F238E27FC236}">
                <a16:creationId xmlns:a16="http://schemas.microsoft.com/office/drawing/2014/main" xmlns="" id="{6AF2713F-950C-3146-B9CA-013557C25BDD}"/>
              </a:ext>
            </a:extLst>
          </p:cNvPr>
          <p:cNvSpPr txBox="1"/>
          <p:nvPr userDrawn="1"/>
        </p:nvSpPr>
        <p:spPr>
          <a:xfrm>
            <a:off x="202293" y="2857283"/>
            <a:ext cx="1518223" cy="461665"/>
          </a:xfrm>
          <a:prstGeom prst="rect">
            <a:avLst/>
          </a:prstGeom>
          <a:noFill/>
        </p:spPr>
        <p:txBody>
          <a:bodyPr wrap="square" rtlCol="0">
            <a:spAutoFit/>
          </a:bodyPr>
          <a:lstStyle/>
          <a:p>
            <a:r>
              <a:rPr lang="en-US" sz="1200" b="1" dirty="0"/>
              <a:t>ALTERNATE PRODUCT ICON</a:t>
            </a:r>
          </a:p>
        </p:txBody>
      </p:sp>
      <p:sp>
        <p:nvSpPr>
          <p:cNvPr id="12" name="TextBox 11">
            <a:extLst>
              <a:ext uri="{FF2B5EF4-FFF2-40B4-BE49-F238E27FC236}">
                <a16:creationId xmlns:a16="http://schemas.microsoft.com/office/drawing/2014/main" xmlns="" id="{1F6E6F33-9777-F84F-A69D-D20C3E6598F6}"/>
              </a:ext>
            </a:extLst>
          </p:cNvPr>
          <p:cNvSpPr txBox="1"/>
          <p:nvPr userDrawn="1"/>
        </p:nvSpPr>
        <p:spPr>
          <a:xfrm>
            <a:off x="202293" y="4048386"/>
            <a:ext cx="1518223" cy="276999"/>
          </a:xfrm>
          <a:prstGeom prst="rect">
            <a:avLst/>
          </a:prstGeom>
          <a:noFill/>
        </p:spPr>
        <p:txBody>
          <a:bodyPr wrap="square" rtlCol="0">
            <a:spAutoFit/>
          </a:bodyPr>
          <a:lstStyle/>
          <a:p>
            <a:r>
              <a:rPr lang="en-US" sz="1200" b="1" dirty="0"/>
              <a:t>RESOURCES</a:t>
            </a:r>
          </a:p>
        </p:txBody>
      </p:sp>
      <p:cxnSp>
        <p:nvCxnSpPr>
          <p:cNvPr id="13" name="Straight Connector 12">
            <a:extLst>
              <a:ext uri="{FF2B5EF4-FFF2-40B4-BE49-F238E27FC236}">
                <a16:creationId xmlns:a16="http://schemas.microsoft.com/office/drawing/2014/main" xmlns="" id="{BC728DBC-77F9-9941-BE0C-647B9B63CC02}"/>
              </a:ext>
            </a:extLst>
          </p:cNvPr>
          <p:cNvCxnSpPr>
            <a:cxnSpLocks/>
          </p:cNvCxnSpPr>
          <p:nvPr userDrawn="1"/>
        </p:nvCxnSpPr>
        <p:spPr>
          <a:xfrm>
            <a:off x="1828799" y="1050090"/>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xmlns="" id="{E096A9F1-71D3-C347-AE6E-48B6DDB0F7F6}"/>
              </a:ext>
            </a:extLst>
          </p:cNvPr>
          <p:cNvSpPr/>
          <p:nvPr userDrawn="1"/>
        </p:nvSpPr>
        <p:spPr>
          <a:xfrm>
            <a:off x="0" y="1"/>
            <a:ext cx="12192000" cy="290456"/>
          </a:xfrm>
          <a:prstGeom prst="rect">
            <a:avLst/>
          </a:prstGeom>
          <a:gradFill>
            <a:gsLst>
              <a:gs pos="0">
                <a:srgbClr val="2E27AD"/>
              </a:gs>
              <a:gs pos="100000">
                <a:srgbClr val="527FFF"/>
              </a:gs>
            </a:gsLst>
            <a:lin ang="0" scaled="0"/>
          </a:gra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Tree>
    <p:extLst>
      <p:ext uri="{BB962C8B-B14F-4D97-AF65-F5344CB8AC3E}">
        <p14:creationId xmlns:p14="http://schemas.microsoft.com/office/powerpoint/2010/main" val="357035004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ategory_gree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1649713-5C69-9C4B-93BE-F9C0BF34CFAD}"/>
              </a:ext>
            </a:extLst>
          </p:cNvPr>
          <p:cNvSpPr>
            <a:spLocks noGrp="1"/>
          </p:cNvSpPr>
          <p:nvPr>
            <p:ph type="title"/>
          </p:nvPr>
        </p:nvSpPr>
        <p:spPr>
          <a:xfrm>
            <a:off x="750146" y="2280621"/>
            <a:ext cx="6683388" cy="2205577"/>
          </a:xfrm>
        </p:spPr>
        <p:txBody>
          <a:bodyPr/>
          <a:lstStyle>
            <a:lvl1pPr>
              <a:defRPr sz="4800" b="1"/>
            </a:lvl1pPr>
          </a:lstStyle>
          <a:p>
            <a:r>
              <a:rPr lang="en-US" dirty="0"/>
              <a:t>Click to edit Master title style</a:t>
            </a:r>
          </a:p>
        </p:txBody>
      </p:sp>
      <p:sp>
        <p:nvSpPr>
          <p:cNvPr id="3" name="Slide Number Placeholder 2">
            <a:extLst>
              <a:ext uri="{FF2B5EF4-FFF2-40B4-BE49-F238E27FC236}">
                <a16:creationId xmlns:a16="http://schemas.microsoft.com/office/drawing/2014/main" xmlns="" id="{487D3FE6-A0AA-3849-8BC3-23A3359638A8}"/>
              </a:ext>
            </a:extLst>
          </p:cNvPr>
          <p:cNvSpPr>
            <a:spLocks noGrp="1"/>
          </p:cNvSpPr>
          <p:nvPr>
            <p:ph type="sldNum" sz="quarter" idx="10"/>
          </p:nvPr>
        </p:nvSpPr>
        <p:spPr/>
        <p:txBody>
          <a:bodyPr/>
          <a:lstStyle/>
          <a:p>
            <a:fld id="{0E0E0192-C642-4D4F-AE82-A0D0DC02E26B}" type="slidenum">
              <a:rPr lang="en-US" smtClean="0"/>
              <a:t>‹#›</a:t>
            </a:fld>
            <a:endParaRPr lang="en-US" dirty="0"/>
          </a:p>
        </p:txBody>
      </p:sp>
      <p:sp>
        <p:nvSpPr>
          <p:cNvPr id="4" name="Rectangle 3">
            <a:extLst>
              <a:ext uri="{FF2B5EF4-FFF2-40B4-BE49-F238E27FC236}">
                <a16:creationId xmlns:a16="http://schemas.microsoft.com/office/drawing/2014/main" xmlns="" id="{41686DA6-5576-8E4C-86C2-9136037059D8}"/>
              </a:ext>
            </a:extLst>
          </p:cNvPr>
          <p:cNvSpPr/>
          <p:nvPr userDrawn="1"/>
        </p:nvSpPr>
        <p:spPr>
          <a:xfrm>
            <a:off x="0" y="1"/>
            <a:ext cx="12192000" cy="290456"/>
          </a:xfrm>
          <a:prstGeom prst="rect">
            <a:avLst/>
          </a:prstGeom>
          <a:gradFill>
            <a:gsLst>
              <a:gs pos="0">
                <a:srgbClr val="1B660F"/>
              </a:gs>
              <a:gs pos="100000">
                <a:srgbClr val="6CAE3E"/>
              </a:gs>
            </a:gsLst>
            <a:lin ang="0" scaled="0"/>
          </a:gra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grpSp>
        <p:nvGrpSpPr>
          <p:cNvPr id="11" name="Group 10">
            <a:extLst>
              <a:ext uri="{FF2B5EF4-FFF2-40B4-BE49-F238E27FC236}">
                <a16:creationId xmlns:a16="http://schemas.microsoft.com/office/drawing/2014/main" xmlns="" id="{671AF929-3620-1A44-BF9B-45438235DA50}"/>
              </a:ext>
            </a:extLst>
          </p:cNvPr>
          <p:cNvGrpSpPr/>
          <p:nvPr userDrawn="1"/>
        </p:nvGrpSpPr>
        <p:grpSpPr>
          <a:xfrm>
            <a:off x="8093935" y="2094472"/>
            <a:ext cx="3374166" cy="2607561"/>
            <a:chOff x="7433535" y="1519841"/>
            <a:chExt cx="3374166" cy="2607561"/>
          </a:xfrm>
        </p:grpSpPr>
        <p:sp>
          <p:nvSpPr>
            <p:cNvPr id="12" name="Rectangle 11">
              <a:extLst>
                <a:ext uri="{FF2B5EF4-FFF2-40B4-BE49-F238E27FC236}">
                  <a16:creationId xmlns:a16="http://schemas.microsoft.com/office/drawing/2014/main" xmlns="" id="{E10EF8B9-029F-EB46-9D5B-F42EBCE56135}"/>
                </a:ext>
              </a:extLst>
            </p:cNvPr>
            <p:cNvSpPr/>
            <p:nvPr/>
          </p:nvSpPr>
          <p:spPr>
            <a:xfrm>
              <a:off x="7433535" y="1519841"/>
              <a:ext cx="3374166" cy="1308101"/>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13" name="TextBox 12">
              <a:extLst>
                <a:ext uri="{FF2B5EF4-FFF2-40B4-BE49-F238E27FC236}">
                  <a16:creationId xmlns:a16="http://schemas.microsoft.com/office/drawing/2014/main" xmlns="" id="{D8A0EE0C-4E0F-B04E-99F4-6E759F862440}"/>
                </a:ext>
              </a:extLst>
            </p:cNvPr>
            <p:cNvSpPr txBox="1"/>
            <p:nvPr/>
          </p:nvSpPr>
          <p:spPr>
            <a:xfrm>
              <a:off x="7589408" y="1935613"/>
              <a:ext cx="1518223" cy="461665"/>
            </a:xfrm>
            <a:prstGeom prst="rect">
              <a:avLst/>
            </a:prstGeom>
            <a:noFill/>
          </p:spPr>
          <p:txBody>
            <a:bodyPr wrap="square" rtlCol="0">
              <a:spAutoFit/>
            </a:bodyPr>
            <a:lstStyle/>
            <a:p>
              <a:r>
                <a:rPr lang="en-US" sz="1200" b="1" dirty="0"/>
                <a:t>STANDARD CATEGORY ICON</a:t>
              </a:r>
            </a:p>
          </p:txBody>
        </p:sp>
        <p:cxnSp>
          <p:nvCxnSpPr>
            <p:cNvPr id="14" name="Straight Connector 13">
              <a:extLst>
                <a:ext uri="{FF2B5EF4-FFF2-40B4-BE49-F238E27FC236}">
                  <a16:creationId xmlns:a16="http://schemas.microsoft.com/office/drawing/2014/main" xmlns="" id="{B88FF7E5-153A-FF48-A7F9-7C309F060326}"/>
                </a:ext>
              </a:extLst>
            </p:cNvPr>
            <p:cNvCxnSpPr>
              <a:cxnSpLocks/>
            </p:cNvCxnSpPr>
            <p:nvPr/>
          </p:nvCxnSpPr>
          <p:spPr>
            <a:xfrm>
              <a:off x="9220200" y="1519841"/>
              <a:ext cx="0" cy="2577873"/>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xmlns="" id="{BF371A21-D1A0-0D41-B054-DDF4B2F889EC}"/>
                </a:ext>
              </a:extLst>
            </p:cNvPr>
            <p:cNvSpPr/>
            <p:nvPr/>
          </p:nvSpPr>
          <p:spPr>
            <a:xfrm>
              <a:off x="7433535" y="1519841"/>
              <a:ext cx="3374166" cy="2607561"/>
            </a:xfrm>
            <a:prstGeom prst="rect">
              <a:avLst/>
            </a:prstGeom>
            <a:no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16" name="TextBox 15">
              <a:extLst>
                <a:ext uri="{FF2B5EF4-FFF2-40B4-BE49-F238E27FC236}">
                  <a16:creationId xmlns:a16="http://schemas.microsoft.com/office/drawing/2014/main" xmlns="" id="{017AAD2B-0DFB-8549-9D47-DB576992D9D8}"/>
                </a:ext>
              </a:extLst>
            </p:cNvPr>
            <p:cNvSpPr txBox="1"/>
            <p:nvPr/>
          </p:nvSpPr>
          <p:spPr>
            <a:xfrm>
              <a:off x="7589408" y="3192913"/>
              <a:ext cx="1518223" cy="461665"/>
            </a:xfrm>
            <a:prstGeom prst="rect">
              <a:avLst/>
            </a:prstGeom>
            <a:noFill/>
          </p:spPr>
          <p:txBody>
            <a:bodyPr wrap="square" rtlCol="0">
              <a:spAutoFit/>
            </a:bodyPr>
            <a:lstStyle/>
            <a:p>
              <a:r>
                <a:rPr lang="en-US" sz="1200" b="1" dirty="0"/>
                <a:t>ALTERNATE CATEGORY ICON</a:t>
              </a:r>
            </a:p>
          </p:txBody>
        </p:sp>
      </p:grpSp>
    </p:spTree>
    <p:extLst>
      <p:ext uri="{BB962C8B-B14F-4D97-AF65-F5344CB8AC3E}">
        <p14:creationId xmlns:p14="http://schemas.microsoft.com/office/powerpoint/2010/main" val="70348421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cons_green">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487D3FE6-A0AA-3849-8BC3-23A3359638A8}"/>
              </a:ext>
            </a:extLst>
          </p:cNvPr>
          <p:cNvSpPr>
            <a:spLocks noGrp="1"/>
          </p:cNvSpPr>
          <p:nvPr>
            <p:ph type="sldNum" sz="quarter" idx="10"/>
          </p:nvPr>
        </p:nvSpPr>
        <p:spPr/>
        <p:txBody>
          <a:bodyPr/>
          <a:lstStyle/>
          <a:p>
            <a:fld id="{0E0E0192-C642-4D4F-AE82-A0D0DC02E26B}" type="slidenum">
              <a:rPr lang="en-US" smtClean="0"/>
              <a:t>‹#›</a:t>
            </a:fld>
            <a:endParaRPr lang="en-US" dirty="0"/>
          </a:p>
        </p:txBody>
      </p:sp>
      <p:sp>
        <p:nvSpPr>
          <p:cNvPr id="2" name="Title 1">
            <a:extLst>
              <a:ext uri="{FF2B5EF4-FFF2-40B4-BE49-F238E27FC236}">
                <a16:creationId xmlns:a16="http://schemas.microsoft.com/office/drawing/2014/main" xmlns="" id="{51649713-5C69-9C4B-93BE-F9C0BF34CFAD}"/>
              </a:ext>
            </a:extLst>
          </p:cNvPr>
          <p:cNvSpPr>
            <a:spLocks noGrp="1"/>
          </p:cNvSpPr>
          <p:nvPr>
            <p:ph type="title"/>
          </p:nvPr>
        </p:nvSpPr>
        <p:spPr>
          <a:xfrm>
            <a:off x="202294" y="390334"/>
            <a:ext cx="6532780" cy="559397"/>
          </a:xfrm>
        </p:spPr>
        <p:txBody>
          <a:bodyPr/>
          <a:lstStyle>
            <a:lvl1pPr>
              <a:defRPr sz="2800" b="1">
                <a:solidFill>
                  <a:srgbClr val="141B23"/>
                </a:solidFill>
              </a:defRPr>
            </a:lvl1pPr>
          </a:lstStyle>
          <a:p>
            <a:r>
              <a:rPr lang="en-US" dirty="0"/>
              <a:t>Click to edit Master title style</a:t>
            </a:r>
          </a:p>
        </p:txBody>
      </p:sp>
      <p:sp>
        <p:nvSpPr>
          <p:cNvPr id="8" name="Text Placeholder 7">
            <a:extLst>
              <a:ext uri="{FF2B5EF4-FFF2-40B4-BE49-F238E27FC236}">
                <a16:creationId xmlns:a16="http://schemas.microsoft.com/office/drawing/2014/main" xmlns="" id="{395810F0-A12B-4244-83E4-E56D588C21D6}"/>
              </a:ext>
            </a:extLst>
          </p:cNvPr>
          <p:cNvSpPr>
            <a:spLocks noGrp="1"/>
          </p:cNvSpPr>
          <p:nvPr>
            <p:ph type="body" sz="quarter" idx="11" hasCustomPrompt="1"/>
          </p:nvPr>
        </p:nvSpPr>
        <p:spPr>
          <a:xfrm>
            <a:off x="10909468" y="438500"/>
            <a:ext cx="1053932" cy="463064"/>
          </a:xfrm>
        </p:spPr>
        <p:txBody>
          <a:bodyPr>
            <a:normAutofit/>
          </a:bodyPr>
          <a:lstStyle>
            <a:lvl1pPr marL="0" indent="0" algn="r">
              <a:buNone/>
              <a:defRPr sz="1800">
                <a:solidFill>
                  <a:srgbClr val="141B23"/>
                </a:solidFill>
              </a:defRPr>
            </a:lvl1pPr>
          </a:lstStyle>
          <a:p>
            <a:pPr lvl="0"/>
            <a:r>
              <a:rPr lang="en-US" dirty="0"/>
              <a:t>#/#</a:t>
            </a:r>
          </a:p>
        </p:txBody>
      </p:sp>
      <p:sp>
        <p:nvSpPr>
          <p:cNvPr id="7" name="Rectangle 6">
            <a:extLst>
              <a:ext uri="{FF2B5EF4-FFF2-40B4-BE49-F238E27FC236}">
                <a16:creationId xmlns:a16="http://schemas.microsoft.com/office/drawing/2014/main" xmlns="" id="{7A3D3C0B-B758-D045-97B0-AE49BFAA27A9}"/>
              </a:ext>
            </a:extLst>
          </p:cNvPr>
          <p:cNvSpPr/>
          <p:nvPr userDrawn="1"/>
        </p:nvSpPr>
        <p:spPr>
          <a:xfrm>
            <a:off x="1" y="3751600"/>
            <a:ext cx="12192000" cy="2312811"/>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9" name="Rectangle 8">
            <a:extLst>
              <a:ext uri="{FF2B5EF4-FFF2-40B4-BE49-F238E27FC236}">
                <a16:creationId xmlns:a16="http://schemas.microsoft.com/office/drawing/2014/main" xmlns="" id="{7911D560-C950-C943-A040-12839EB3649A}"/>
              </a:ext>
            </a:extLst>
          </p:cNvPr>
          <p:cNvSpPr/>
          <p:nvPr userDrawn="1"/>
        </p:nvSpPr>
        <p:spPr>
          <a:xfrm>
            <a:off x="1" y="1050090"/>
            <a:ext cx="12192000" cy="1293208"/>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10" name="TextBox 9">
            <a:extLst>
              <a:ext uri="{FF2B5EF4-FFF2-40B4-BE49-F238E27FC236}">
                <a16:creationId xmlns:a16="http://schemas.microsoft.com/office/drawing/2014/main" xmlns="" id="{94C85CD3-B392-1543-9405-634794EF606D}"/>
              </a:ext>
            </a:extLst>
          </p:cNvPr>
          <p:cNvSpPr txBox="1"/>
          <p:nvPr userDrawn="1"/>
        </p:nvSpPr>
        <p:spPr>
          <a:xfrm>
            <a:off x="202294" y="1470762"/>
            <a:ext cx="1518223" cy="461665"/>
          </a:xfrm>
          <a:prstGeom prst="rect">
            <a:avLst/>
          </a:prstGeom>
          <a:noFill/>
        </p:spPr>
        <p:txBody>
          <a:bodyPr wrap="square" rtlCol="0">
            <a:spAutoFit/>
          </a:bodyPr>
          <a:lstStyle/>
          <a:p>
            <a:r>
              <a:rPr lang="en-US" sz="1200" b="1" dirty="0"/>
              <a:t>STANDARD PRODUCT ICON</a:t>
            </a:r>
          </a:p>
        </p:txBody>
      </p:sp>
      <p:sp>
        <p:nvSpPr>
          <p:cNvPr id="11" name="TextBox 10">
            <a:extLst>
              <a:ext uri="{FF2B5EF4-FFF2-40B4-BE49-F238E27FC236}">
                <a16:creationId xmlns:a16="http://schemas.microsoft.com/office/drawing/2014/main" xmlns="" id="{6AF2713F-950C-3146-B9CA-013557C25BDD}"/>
              </a:ext>
            </a:extLst>
          </p:cNvPr>
          <p:cNvSpPr txBox="1"/>
          <p:nvPr userDrawn="1"/>
        </p:nvSpPr>
        <p:spPr>
          <a:xfrm>
            <a:off x="202293" y="2857283"/>
            <a:ext cx="1518223" cy="461665"/>
          </a:xfrm>
          <a:prstGeom prst="rect">
            <a:avLst/>
          </a:prstGeom>
          <a:noFill/>
        </p:spPr>
        <p:txBody>
          <a:bodyPr wrap="square" rtlCol="0">
            <a:spAutoFit/>
          </a:bodyPr>
          <a:lstStyle/>
          <a:p>
            <a:r>
              <a:rPr lang="en-US" sz="1200" b="1" dirty="0"/>
              <a:t>ALTERNATE PRODUCT ICON</a:t>
            </a:r>
          </a:p>
        </p:txBody>
      </p:sp>
      <p:sp>
        <p:nvSpPr>
          <p:cNvPr id="12" name="TextBox 11">
            <a:extLst>
              <a:ext uri="{FF2B5EF4-FFF2-40B4-BE49-F238E27FC236}">
                <a16:creationId xmlns:a16="http://schemas.microsoft.com/office/drawing/2014/main" xmlns="" id="{1F6E6F33-9777-F84F-A69D-D20C3E6598F6}"/>
              </a:ext>
            </a:extLst>
          </p:cNvPr>
          <p:cNvSpPr txBox="1"/>
          <p:nvPr userDrawn="1"/>
        </p:nvSpPr>
        <p:spPr>
          <a:xfrm>
            <a:off x="202293" y="4048386"/>
            <a:ext cx="1518223" cy="276999"/>
          </a:xfrm>
          <a:prstGeom prst="rect">
            <a:avLst/>
          </a:prstGeom>
          <a:noFill/>
        </p:spPr>
        <p:txBody>
          <a:bodyPr wrap="square" rtlCol="0">
            <a:spAutoFit/>
          </a:bodyPr>
          <a:lstStyle/>
          <a:p>
            <a:r>
              <a:rPr lang="en-US" sz="1200" b="1" dirty="0"/>
              <a:t>RESOURCES</a:t>
            </a:r>
          </a:p>
        </p:txBody>
      </p:sp>
      <p:cxnSp>
        <p:nvCxnSpPr>
          <p:cNvPr id="13" name="Straight Connector 12">
            <a:extLst>
              <a:ext uri="{FF2B5EF4-FFF2-40B4-BE49-F238E27FC236}">
                <a16:creationId xmlns:a16="http://schemas.microsoft.com/office/drawing/2014/main" xmlns="" id="{BC728DBC-77F9-9941-BE0C-647B9B63CC02}"/>
              </a:ext>
            </a:extLst>
          </p:cNvPr>
          <p:cNvCxnSpPr>
            <a:cxnSpLocks/>
          </p:cNvCxnSpPr>
          <p:nvPr userDrawn="1"/>
        </p:nvCxnSpPr>
        <p:spPr>
          <a:xfrm>
            <a:off x="1828799" y="1050090"/>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xmlns="" id="{D2940971-1265-1646-8567-C1B30B681834}"/>
              </a:ext>
            </a:extLst>
          </p:cNvPr>
          <p:cNvSpPr/>
          <p:nvPr userDrawn="1"/>
        </p:nvSpPr>
        <p:spPr>
          <a:xfrm>
            <a:off x="0" y="1"/>
            <a:ext cx="12192000" cy="290456"/>
          </a:xfrm>
          <a:prstGeom prst="rect">
            <a:avLst/>
          </a:prstGeom>
          <a:gradFill>
            <a:gsLst>
              <a:gs pos="0">
                <a:srgbClr val="1B660F"/>
              </a:gs>
              <a:gs pos="100000">
                <a:srgbClr val="6CAE3E"/>
              </a:gs>
            </a:gsLst>
            <a:lin ang="0" scaled="0"/>
          </a:gra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Tree>
    <p:extLst>
      <p:ext uri="{BB962C8B-B14F-4D97-AF65-F5344CB8AC3E}">
        <p14:creationId xmlns:p14="http://schemas.microsoft.com/office/powerpoint/2010/main" val="39814264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resources_green">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487D3FE6-A0AA-3849-8BC3-23A3359638A8}"/>
              </a:ext>
            </a:extLst>
          </p:cNvPr>
          <p:cNvSpPr>
            <a:spLocks noGrp="1"/>
          </p:cNvSpPr>
          <p:nvPr>
            <p:ph type="sldNum" sz="quarter" idx="10"/>
          </p:nvPr>
        </p:nvSpPr>
        <p:spPr/>
        <p:txBody>
          <a:bodyPr/>
          <a:lstStyle/>
          <a:p>
            <a:fld id="{0E0E0192-C642-4D4F-AE82-A0D0DC02E26B}" type="slidenum">
              <a:rPr lang="en-US" smtClean="0"/>
              <a:t>‹#›</a:t>
            </a:fld>
            <a:endParaRPr lang="en-US" dirty="0"/>
          </a:p>
        </p:txBody>
      </p:sp>
      <p:sp>
        <p:nvSpPr>
          <p:cNvPr id="2" name="Title 1">
            <a:extLst>
              <a:ext uri="{FF2B5EF4-FFF2-40B4-BE49-F238E27FC236}">
                <a16:creationId xmlns:a16="http://schemas.microsoft.com/office/drawing/2014/main" xmlns="" id="{51649713-5C69-9C4B-93BE-F9C0BF34CFAD}"/>
              </a:ext>
            </a:extLst>
          </p:cNvPr>
          <p:cNvSpPr>
            <a:spLocks noGrp="1"/>
          </p:cNvSpPr>
          <p:nvPr>
            <p:ph type="title"/>
          </p:nvPr>
        </p:nvSpPr>
        <p:spPr>
          <a:xfrm>
            <a:off x="202294" y="390334"/>
            <a:ext cx="6532780" cy="559397"/>
          </a:xfrm>
        </p:spPr>
        <p:txBody>
          <a:bodyPr/>
          <a:lstStyle>
            <a:lvl1pPr>
              <a:defRPr sz="2800" b="1">
                <a:solidFill>
                  <a:srgbClr val="141B23"/>
                </a:solidFill>
              </a:defRPr>
            </a:lvl1pPr>
          </a:lstStyle>
          <a:p>
            <a:r>
              <a:rPr lang="en-US" dirty="0"/>
              <a:t>Click to edit Master title style</a:t>
            </a:r>
          </a:p>
        </p:txBody>
      </p:sp>
      <p:sp>
        <p:nvSpPr>
          <p:cNvPr id="8" name="Text Placeholder 7">
            <a:extLst>
              <a:ext uri="{FF2B5EF4-FFF2-40B4-BE49-F238E27FC236}">
                <a16:creationId xmlns:a16="http://schemas.microsoft.com/office/drawing/2014/main" xmlns="" id="{395810F0-A12B-4244-83E4-E56D588C21D6}"/>
              </a:ext>
            </a:extLst>
          </p:cNvPr>
          <p:cNvSpPr>
            <a:spLocks noGrp="1"/>
          </p:cNvSpPr>
          <p:nvPr>
            <p:ph type="body" sz="quarter" idx="11" hasCustomPrompt="1"/>
          </p:nvPr>
        </p:nvSpPr>
        <p:spPr>
          <a:xfrm>
            <a:off x="10909468" y="438500"/>
            <a:ext cx="1053932" cy="463064"/>
          </a:xfrm>
        </p:spPr>
        <p:txBody>
          <a:bodyPr>
            <a:normAutofit/>
          </a:bodyPr>
          <a:lstStyle>
            <a:lvl1pPr marL="0" indent="0" algn="r">
              <a:buNone/>
              <a:defRPr sz="1800">
                <a:solidFill>
                  <a:srgbClr val="141B23"/>
                </a:solidFill>
              </a:defRPr>
            </a:lvl1pPr>
          </a:lstStyle>
          <a:p>
            <a:pPr lvl="0"/>
            <a:r>
              <a:rPr lang="en-US" dirty="0"/>
              <a:t>#/#</a:t>
            </a:r>
          </a:p>
        </p:txBody>
      </p:sp>
      <p:sp>
        <p:nvSpPr>
          <p:cNvPr id="9" name="Rectangle 8">
            <a:extLst>
              <a:ext uri="{FF2B5EF4-FFF2-40B4-BE49-F238E27FC236}">
                <a16:creationId xmlns:a16="http://schemas.microsoft.com/office/drawing/2014/main" xmlns="" id="{7911D560-C950-C943-A040-12839EB3649A}"/>
              </a:ext>
            </a:extLst>
          </p:cNvPr>
          <p:cNvSpPr/>
          <p:nvPr userDrawn="1"/>
        </p:nvSpPr>
        <p:spPr>
          <a:xfrm>
            <a:off x="1" y="1050089"/>
            <a:ext cx="12192000" cy="2475535"/>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10" name="TextBox 9">
            <a:extLst>
              <a:ext uri="{FF2B5EF4-FFF2-40B4-BE49-F238E27FC236}">
                <a16:creationId xmlns:a16="http://schemas.microsoft.com/office/drawing/2014/main" xmlns="" id="{94C85CD3-B392-1543-9405-634794EF606D}"/>
              </a:ext>
            </a:extLst>
          </p:cNvPr>
          <p:cNvSpPr txBox="1"/>
          <p:nvPr userDrawn="1"/>
        </p:nvSpPr>
        <p:spPr>
          <a:xfrm>
            <a:off x="202294" y="1470762"/>
            <a:ext cx="1518223" cy="276999"/>
          </a:xfrm>
          <a:prstGeom prst="rect">
            <a:avLst/>
          </a:prstGeom>
          <a:noFill/>
        </p:spPr>
        <p:txBody>
          <a:bodyPr wrap="square" rtlCol="0">
            <a:spAutoFit/>
          </a:bodyPr>
          <a:lstStyle/>
          <a:p>
            <a:r>
              <a:rPr lang="en-US" sz="1200" b="1" dirty="0"/>
              <a:t>IOT RESOURCES</a:t>
            </a:r>
          </a:p>
        </p:txBody>
      </p:sp>
      <p:cxnSp>
        <p:nvCxnSpPr>
          <p:cNvPr id="13" name="Straight Connector 12">
            <a:extLst>
              <a:ext uri="{FF2B5EF4-FFF2-40B4-BE49-F238E27FC236}">
                <a16:creationId xmlns:a16="http://schemas.microsoft.com/office/drawing/2014/main" xmlns="" id="{BC728DBC-77F9-9941-BE0C-647B9B63CC02}"/>
              </a:ext>
            </a:extLst>
          </p:cNvPr>
          <p:cNvCxnSpPr>
            <a:cxnSpLocks/>
          </p:cNvCxnSpPr>
          <p:nvPr userDrawn="1"/>
        </p:nvCxnSpPr>
        <p:spPr>
          <a:xfrm>
            <a:off x="1828799" y="1050090"/>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xmlns="" id="{D2940971-1265-1646-8567-C1B30B681834}"/>
              </a:ext>
            </a:extLst>
          </p:cNvPr>
          <p:cNvSpPr/>
          <p:nvPr userDrawn="1"/>
        </p:nvSpPr>
        <p:spPr>
          <a:xfrm>
            <a:off x="0" y="1"/>
            <a:ext cx="12192000" cy="290456"/>
          </a:xfrm>
          <a:prstGeom prst="rect">
            <a:avLst/>
          </a:prstGeom>
          <a:gradFill>
            <a:gsLst>
              <a:gs pos="0">
                <a:srgbClr val="1B660F"/>
              </a:gs>
              <a:gs pos="100000">
                <a:srgbClr val="6CAE3E"/>
              </a:gs>
            </a:gsLst>
            <a:lin ang="0" scaled="0"/>
          </a:gra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15" name="TextBox 14">
            <a:extLst>
              <a:ext uri="{FF2B5EF4-FFF2-40B4-BE49-F238E27FC236}">
                <a16:creationId xmlns:a16="http://schemas.microsoft.com/office/drawing/2014/main" xmlns="" id="{A7D368D7-6940-2C44-A303-50927A80C75F}"/>
              </a:ext>
            </a:extLst>
          </p:cNvPr>
          <p:cNvSpPr txBox="1"/>
          <p:nvPr userDrawn="1"/>
        </p:nvSpPr>
        <p:spPr>
          <a:xfrm>
            <a:off x="202294" y="3788356"/>
            <a:ext cx="1518223" cy="276999"/>
          </a:xfrm>
          <a:prstGeom prst="rect">
            <a:avLst/>
          </a:prstGeom>
          <a:noFill/>
        </p:spPr>
        <p:txBody>
          <a:bodyPr wrap="square" rtlCol="0">
            <a:spAutoFit/>
          </a:bodyPr>
          <a:lstStyle/>
          <a:p>
            <a:r>
              <a:rPr lang="en-US" sz="1200" b="1" dirty="0"/>
              <a:t>IOT THINGS</a:t>
            </a:r>
          </a:p>
        </p:txBody>
      </p:sp>
    </p:spTree>
    <p:extLst>
      <p:ext uri="{BB962C8B-B14F-4D97-AF65-F5344CB8AC3E}">
        <p14:creationId xmlns:p14="http://schemas.microsoft.com/office/powerpoint/2010/main" val="72581245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ategory_purp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1649713-5C69-9C4B-93BE-F9C0BF34CFAD}"/>
              </a:ext>
            </a:extLst>
          </p:cNvPr>
          <p:cNvSpPr>
            <a:spLocks noGrp="1"/>
          </p:cNvSpPr>
          <p:nvPr>
            <p:ph type="title"/>
          </p:nvPr>
        </p:nvSpPr>
        <p:spPr>
          <a:xfrm>
            <a:off x="750146" y="2280621"/>
            <a:ext cx="6683388" cy="2205577"/>
          </a:xfrm>
        </p:spPr>
        <p:txBody>
          <a:bodyPr/>
          <a:lstStyle>
            <a:lvl1pPr>
              <a:defRPr sz="4800" b="1"/>
            </a:lvl1pPr>
          </a:lstStyle>
          <a:p>
            <a:r>
              <a:rPr lang="en-US" dirty="0"/>
              <a:t>Click to edit Master title style</a:t>
            </a:r>
          </a:p>
        </p:txBody>
      </p:sp>
      <p:sp>
        <p:nvSpPr>
          <p:cNvPr id="3" name="Slide Number Placeholder 2">
            <a:extLst>
              <a:ext uri="{FF2B5EF4-FFF2-40B4-BE49-F238E27FC236}">
                <a16:creationId xmlns:a16="http://schemas.microsoft.com/office/drawing/2014/main" xmlns="" id="{487D3FE6-A0AA-3849-8BC3-23A3359638A8}"/>
              </a:ext>
            </a:extLst>
          </p:cNvPr>
          <p:cNvSpPr>
            <a:spLocks noGrp="1"/>
          </p:cNvSpPr>
          <p:nvPr>
            <p:ph type="sldNum" sz="quarter" idx="10"/>
          </p:nvPr>
        </p:nvSpPr>
        <p:spPr/>
        <p:txBody>
          <a:bodyPr/>
          <a:lstStyle/>
          <a:p>
            <a:fld id="{0E0E0192-C642-4D4F-AE82-A0D0DC02E26B}" type="slidenum">
              <a:rPr lang="en-US" smtClean="0"/>
              <a:t>‹#›</a:t>
            </a:fld>
            <a:endParaRPr lang="en-US" dirty="0"/>
          </a:p>
        </p:txBody>
      </p:sp>
      <p:sp>
        <p:nvSpPr>
          <p:cNvPr id="4" name="Rectangle 3">
            <a:extLst>
              <a:ext uri="{FF2B5EF4-FFF2-40B4-BE49-F238E27FC236}">
                <a16:creationId xmlns:a16="http://schemas.microsoft.com/office/drawing/2014/main" xmlns="" id="{41686DA6-5576-8E4C-86C2-9136037059D8}"/>
              </a:ext>
            </a:extLst>
          </p:cNvPr>
          <p:cNvSpPr/>
          <p:nvPr userDrawn="1"/>
        </p:nvSpPr>
        <p:spPr>
          <a:xfrm>
            <a:off x="0" y="1"/>
            <a:ext cx="12192000" cy="290456"/>
          </a:xfrm>
          <a:prstGeom prst="rect">
            <a:avLst/>
          </a:prstGeom>
          <a:gradFill>
            <a:gsLst>
              <a:gs pos="0">
                <a:srgbClr val="4D27A8"/>
              </a:gs>
              <a:gs pos="100000">
                <a:srgbClr val="A166FF"/>
              </a:gs>
            </a:gsLst>
            <a:lin ang="0" scaled="0"/>
          </a:gra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grpSp>
        <p:nvGrpSpPr>
          <p:cNvPr id="11" name="Group 10">
            <a:extLst>
              <a:ext uri="{FF2B5EF4-FFF2-40B4-BE49-F238E27FC236}">
                <a16:creationId xmlns:a16="http://schemas.microsoft.com/office/drawing/2014/main" xmlns="" id="{7219078F-F63B-B84D-AC73-B48AD66AC658}"/>
              </a:ext>
            </a:extLst>
          </p:cNvPr>
          <p:cNvGrpSpPr/>
          <p:nvPr userDrawn="1"/>
        </p:nvGrpSpPr>
        <p:grpSpPr>
          <a:xfrm>
            <a:off x="8093935" y="2094472"/>
            <a:ext cx="3374166" cy="2607561"/>
            <a:chOff x="7433535" y="1519841"/>
            <a:chExt cx="3374166" cy="2607561"/>
          </a:xfrm>
        </p:grpSpPr>
        <p:sp>
          <p:nvSpPr>
            <p:cNvPr id="12" name="Rectangle 11">
              <a:extLst>
                <a:ext uri="{FF2B5EF4-FFF2-40B4-BE49-F238E27FC236}">
                  <a16:creationId xmlns:a16="http://schemas.microsoft.com/office/drawing/2014/main" xmlns="" id="{54025802-9C6E-B247-A077-41860BA210B8}"/>
                </a:ext>
              </a:extLst>
            </p:cNvPr>
            <p:cNvSpPr/>
            <p:nvPr/>
          </p:nvSpPr>
          <p:spPr>
            <a:xfrm>
              <a:off x="7433535" y="1519841"/>
              <a:ext cx="3374166" cy="1308101"/>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13" name="TextBox 12">
              <a:extLst>
                <a:ext uri="{FF2B5EF4-FFF2-40B4-BE49-F238E27FC236}">
                  <a16:creationId xmlns:a16="http://schemas.microsoft.com/office/drawing/2014/main" xmlns="" id="{210947BE-C49E-DC49-97BE-B1A75B545188}"/>
                </a:ext>
              </a:extLst>
            </p:cNvPr>
            <p:cNvSpPr txBox="1"/>
            <p:nvPr/>
          </p:nvSpPr>
          <p:spPr>
            <a:xfrm>
              <a:off x="7589408" y="1935613"/>
              <a:ext cx="1518223" cy="461665"/>
            </a:xfrm>
            <a:prstGeom prst="rect">
              <a:avLst/>
            </a:prstGeom>
            <a:noFill/>
          </p:spPr>
          <p:txBody>
            <a:bodyPr wrap="square" rtlCol="0">
              <a:spAutoFit/>
            </a:bodyPr>
            <a:lstStyle/>
            <a:p>
              <a:r>
                <a:rPr lang="en-US" sz="1200" b="1" dirty="0"/>
                <a:t>STANDARD CATEGORY ICON</a:t>
              </a:r>
            </a:p>
          </p:txBody>
        </p:sp>
        <p:cxnSp>
          <p:nvCxnSpPr>
            <p:cNvPr id="14" name="Straight Connector 13">
              <a:extLst>
                <a:ext uri="{FF2B5EF4-FFF2-40B4-BE49-F238E27FC236}">
                  <a16:creationId xmlns:a16="http://schemas.microsoft.com/office/drawing/2014/main" xmlns="" id="{BB2002F6-D247-5946-8ACA-DF0DAD7A6E70}"/>
                </a:ext>
              </a:extLst>
            </p:cNvPr>
            <p:cNvCxnSpPr>
              <a:cxnSpLocks/>
            </p:cNvCxnSpPr>
            <p:nvPr/>
          </p:nvCxnSpPr>
          <p:spPr>
            <a:xfrm>
              <a:off x="9220200" y="1519841"/>
              <a:ext cx="0" cy="2577873"/>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xmlns="" id="{112774E3-253F-294E-9752-F80A4C389923}"/>
                </a:ext>
              </a:extLst>
            </p:cNvPr>
            <p:cNvSpPr/>
            <p:nvPr/>
          </p:nvSpPr>
          <p:spPr>
            <a:xfrm>
              <a:off x="7433535" y="1519841"/>
              <a:ext cx="3374166" cy="2607561"/>
            </a:xfrm>
            <a:prstGeom prst="rect">
              <a:avLst/>
            </a:prstGeom>
            <a:no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16" name="TextBox 15">
              <a:extLst>
                <a:ext uri="{FF2B5EF4-FFF2-40B4-BE49-F238E27FC236}">
                  <a16:creationId xmlns:a16="http://schemas.microsoft.com/office/drawing/2014/main" xmlns="" id="{2C723C0C-D4D0-0C41-ADE6-D172AC876B57}"/>
                </a:ext>
              </a:extLst>
            </p:cNvPr>
            <p:cNvSpPr txBox="1"/>
            <p:nvPr/>
          </p:nvSpPr>
          <p:spPr>
            <a:xfrm>
              <a:off x="7589408" y="3192913"/>
              <a:ext cx="1518223" cy="461665"/>
            </a:xfrm>
            <a:prstGeom prst="rect">
              <a:avLst/>
            </a:prstGeom>
            <a:noFill/>
          </p:spPr>
          <p:txBody>
            <a:bodyPr wrap="square" rtlCol="0">
              <a:spAutoFit/>
            </a:bodyPr>
            <a:lstStyle/>
            <a:p>
              <a:r>
                <a:rPr lang="en-US" sz="1200" b="1" dirty="0"/>
                <a:t>ALTERNATE CATEGORY ICON</a:t>
              </a:r>
            </a:p>
          </p:txBody>
        </p:sp>
      </p:grpSp>
    </p:spTree>
    <p:extLst>
      <p:ext uri="{BB962C8B-B14F-4D97-AF65-F5344CB8AC3E}">
        <p14:creationId xmlns:p14="http://schemas.microsoft.com/office/powerpoint/2010/main" val="23139510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icons_purple">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487D3FE6-A0AA-3849-8BC3-23A3359638A8}"/>
              </a:ext>
            </a:extLst>
          </p:cNvPr>
          <p:cNvSpPr>
            <a:spLocks noGrp="1"/>
          </p:cNvSpPr>
          <p:nvPr>
            <p:ph type="sldNum" sz="quarter" idx="10"/>
          </p:nvPr>
        </p:nvSpPr>
        <p:spPr/>
        <p:txBody>
          <a:bodyPr/>
          <a:lstStyle/>
          <a:p>
            <a:fld id="{0E0E0192-C642-4D4F-AE82-A0D0DC02E26B}" type="slidenum">
              <a:rPr lang="en-US" smtClean="0"/>
              <a:t>‹#›</a:t>
            </a:fld>
            <a:endParaRPr lang="en-US" dirty="0"/>
          </a:p>
        </p:txBody>
      </p:sp>
      <p:sp>
        <p:nvSpPr>
          <p:cNvPr id="2" name="Title 1">
            <a:extLst>
              <a:ext uri="{FF2B5EF4-FFF2-40B4-BE49-F238E27FC236}">
                <a16:creationId xmlns:a16="http://schemas.microsoft.com/office/drawing/2014/main" xmlns="" id="{51649713-5C69-9C4B-93BE-F9C0BF34CFAD}"/>
              </a:ext>
            </a:extLst>
          </p:cNvPr>
          <p:cNvSpPr>
            <a:spLocks noGrp="1"/>
          </p:cNvSpPr>
          <p:nvPr>
            <p:ph type="title"/>
          </p:nvPr>
        </p:nvSpPr>
        <p:spPr>
          <a:xfrm>
            <a:off x="202294" y="390334"/>
            <a:ext cx="6532780" cy="559397"/>
          </a:xfrm>
        </p:spPr>
        <p:txBody>
          <a:bodyPr/>
          <a:lstStyle>
            <a:lvl1pPr>
              <a:defRPr sz="2800" b="1">
                <a:solidFill>
                  <a:srgbClr val="141B23"/>
                </a:solidFill>
              </a:defRPr>
            </a:lvl1pPr>
          </a:lstStyle>
          <a:p>
            <a:r>
              <a:rPr lang="en-US" dirty="0"/>
              <a:t>Click to edit Master title style</a:t>
            </a:r>
          </a:p>
        </p:txBody>
      </p:sp>
      <p:sp>
        <p:nvSpPr>
          <p:cNvPr id="8" name="Text Placeholder 7">
            <a:extLst>
              <a:ext uri="{FF2B5EF4-FFF2-40B4-BE49-F238E27FC236}">
                <a16:creationId xmlns:a16="http://schemas.microsoft.com/office/drawing/2014/main" xmlns="" id="{395810F0-A12B-4244-83E4-E56D588C21D6}"/>
              </a:ext>
            </a:extLst>
          </p:cNvPr>
          <p:cNvSpPr>
            <a:spLocks noGrp="1"/>
          </p:cNvSpPr>
          <p:nvPr>
            <p:ph type="body" sz="quarter" idx="11" hasCustomPrompt="1"/>
          </p:nvPr>
        </p:nvSpPr>
        <p:spPr>
          <a:xfrm>
            <a:off x="10909468" y="438500"/>
            <a:ext cx="1053932" cy="463064"/>
          </a:xfrm>
        </p:spPr>
        <p:txBody>
          <a:bodyPr>
            <a:normAutofit/>
          </a:bodyPr>
          <a:lstStyle>
            <a:lvl1pPr marL="0" indent="0" algn="r">
              <a:buNone/>
              <a:defRPr sz="1800">
                <a:solidFill>
                  <a:srgbClr val="141B23"/>
                </a:solidFill>
              </a:defRPr>
            </a:lvl1pPr>
          </a:lstStyle>
          <a:p>
            <a:pPr lvl="0"/>
            <a:r>
              <a:rPr lang="en-US" dirty="0"/>
              <a:t>#/#</a:t>
            </a:r>
          </a:p>
        </p:txBody>
      </p:sp>
      <p:sp>
        <p:nvSpPr>
          <p:cNvPr id="7" name="Rectangle 6">
            <a:extLst>
              <a:ext uri="{FF2B5EF4-FFF2-40B4-BE49-F238E27FC236}">
                <a16:creationId xmlns:a16="http://schemas.microsoft.com/office/drawing/2014/main" xmlns="" id="{7A3D3C0B-B758-D045-97B0-AE49BFAA27A9}"/>
              </a:ext>
            </a:extLst>
          </p:cNvPr>
          <p:cNvSpPr/>
          <p:nvPr userDrawn="1"/>
        </p:nvSpPr>
        <p:spPr>
          <a:xfrm>
            <a:off x="1" y="3751600"/>
            <a:ext cx="12192000" cy="2312811"/>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9" name="Rectangle 8">
            <a:extLst>
              <a:ext uri="{FF2B5EF4-FFF2-40B4-BE49-F238E27FC236}">
                <a16:creationId xmlns:a16="http://schemas.microsoft.com/office/drawing/2014/main" xmlns="" id="{7911D560-C950-C943-A040-12839EB3649A}"/>
              </a:ext>
            </a:extLst>
          </p:cNvPr>
          <p:cNvSpPr/>
          <p:nvPr userDrawn="1"/>
        </p:nvSpPr>
        <p:spPr>
          <a:xfrm>
            <a:off x="1" y="1050090"/>
            <a:ext cx="12192000" cy="1293208"/>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10" name="TextBox 9">
            <a:extLst>
              <a:ext uri="{FF2B5EF4-FFF2-40B4-BE49-F238E27FC236}">
                <a16:creationId xmlns:a16="http://schemas.microsoft.com/office/drawing/2014/main" xmlns="" id="{94C85CD3-B392-1543-9405-634794EF606D}"/>
              </a:ext>
            </a:extLst>
          </p:cNvPr>
          <p:cNvSpPr txBox="1"/>
          <p:nvPr userDrawn="1"/>
        </p:nvSpPr>
        <p:spPr>
          <a:xfrm>
            <a:off x="202294" y="1470762"/>
            <a:ext cx="1518223" cy="461665"/>
          </a:xfrm>
          <a:prstGeom prst="rect">
            <a:avLst/>
          </a:prstGeom>
          <a:noFill/>
        </p:spPr>
        <p:txBody>
          <a:bodyPr wrap="square" rtlCol="0">
            <a:spAutoFit/>
          </a:bodyPr>
          <a:lstStyle/>
          <a:p>
            <a:r>
              <a:rPr lang="en-US" sz="1200" b="1" dirty="0"/>
              <a:t>STANDARD PRODUCT ICON</a:t>
            </a:r>
          </a:p>
        </p:txBody>
      </p:sp>
      <p:sp>
        <p:nvSpPr>
          <p:cNvPr id="11" name="TextBox 10">
            <a:extLst>
              <a:ext uri="{FF2B5EF4-FFF2-40B4-BE49-F238E27FC236}">
                <a16:creationId xmlns:a16="http://schemas.microsoft.com/office/drawing/2014/main" xmlns="" id="{6AF2713F-950C-3146-B9CA-013557C25BDD}"/>
              </a:ext>
            </a:extLst>
          </p:cNvPr>
          <p:cNvSpPr txBox="1"/>
          <p:nvPr userDrawn="1"/>
        </p:nvSpPr>
        <p:spPr>
          <a:xfrm>
            <a:off x="202293" y="2857283"/>
            <a:ext cx="1518223" cy="461665"/>
          </a:xfrm>
          <a:prstGeom prst="rect">
            <a:avLst/>
          </a:prstGeom>
          <a:noFill/>
        </p:spPr>
        <p:txBody>
          <a:bodyPr wrap="square" rtlCol="0">
            <a:spAutoFit/>
          </a:bodyPr>
          <a:lstStyle/>
          <a:p>
            <a:r>
              <a:rPr lang="en-US" sz="1200" b="1" dirty="0"/>
              <a:t>ALTERNATE PRODUCT ICON</a:t>
            </a:r>
          </a:p>
        </p:txBody>
      </p:sp>
      <p:sp>
        <p:nvSpPr>
          <p:cNvPr id="12" name="TextBox 11">
            <a:extLst>
              <a:ext uri="{FF2B5EF4-FFF2-40B4-BE49-F238E27FC236}">
                <a16:creationId xmlns:a16="http://schemas.microsoft.com/office/drawing/2014/main" xmlns="" id="{1F6E6F33-9777-F84F-A69D-D20C3E6598F6}"/>
              </a:ext>
            </a:extLst>
          </p:cNvPr>
          <p:cNvSpPr txBox="1"/>
          <p:nvPr userDrawn="1"/>
        </p:nvSpPr>
        <p:spPr>
          <a:xfrm>
            <a:off x="202293" y="4048386"/>
            <a:ext cx="1518223" cy="276999"/>
          </a:xfrm>
          <a:prstGeom prst="rect">
            <a:avLst/>
          </a:prstGeom>
          <a:noFill/>
        </p:spPr>
        <p:txBody>
          <a:bodyPr wrap="square" rtlCol="0">
            <a:spAutoFit/>
          </a:bodyPr>
          <a:lstStyle/>
          <a:p>
            <a:r>
              <a:rPr lang="en-US" sz="1200" b="1" dirty="0"/>
              <a:t>RESOURCES</a:t>
            </a:r>
          </a:p>
        </p:txBody>
      </p:sp>
      <p:cxnSp>
        <p:nvCxnSpPr>
          <p:cNvPr id="13" name="Straight Connector 12">
            <a:extLst>
              <a:ext uri="{FF2B5EF4-FFF2-40B4-BE49-F238E27FC236}">
                <a16:creationId xmlns:a16="http://schemas.microsoft.com/office/drawing/2014/main" xmlns="" id="{BC728DBC-77F9-9941-BE0C-647B9B63CC02}"/>
              </a:ext>
            </a:extLst>
          </p:cNvPr>
          <p:cNvCxnSpPr>
            <a:cxnSpLocks/>
          </p:cNvCxnSpPr>
          <p:nvPr userDrawn="1"/>
        </p:nvCxnSpPr>
        <p:spPr>
          <a:xfrm>
            <a:off x="1828799" y="1050090"/>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xmlns="" id="{1C8F0117-A5A6-5D45-A5CE-3C36B3344D1F}"/>
              </a:ext>
            </a:extLst>
          </p:cNvPr>
          <p:cNvSpPr/>
          <p:nvPr userDrawn="1"/>
        </p:nvSpPr>
        <p:spPr>
          <a:xfrm>
            <a:off x="0" y="1"/>
            <a:ext cx="12192000" cy="290456"/>
          </a:xfrm>
          <a:prstGeom prst="rect">
            <a:avLst/>
          </a:prstGeom>
          <a:gradFill>
            <a:gsLst>
              <a:gs pos="0">
                <a:srgbClr val="4D27A8"/>
              </a:gs>
              <a:gs pos="100000">
                <a:srgbClr val="A166FF"/>
              </a:gs>
            </a:gsLst>
            <a:lin ang="0" scaled="0"/>
          </a:gra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Tree>
    <p:extLst>
      <p:ext uri="{BB962C8B-B14F-4D97-AF65-F5344CB8AC3E}">
        <p14:creationId xmlns:p14="http://schemas.microsoft.com/office/powerpoint/2010/main" val="1246183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ategory_gra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1649713-5C69-9C4B-93BE-F9C0BF34CFAD}"/>
              </a:ext>
            </a:extLst>
          </p:cNvPr>
          <p:cNvSpPr>
            <a:spLocks noGrp="1"/>
          </p:cNvSpPr>
          <p:nvPr>
            <p:ph type="title"/>
          </p:nvPr>
        </p:nvSpPr>
        <p:spPr>
          <a:xfrm>
            <a:off x="750146" y="2280621"/>
            <a:ext cx="6683388" cy="2205577"/>
          </a:xfrm>
        </p:spPr>
        <p:txBody>
          <a:bodyPr/>
          <a:lstStyle>
            <a:lvl1pPr>
              <a:defRPr sz="4800" b="1"/>
            </a:lvl1pPr>
          </a:lstStyle>
          <a:p>
            <a:r>
              <a:rPr lang="en-US" dirty="0"/>
              <a:t>Click to edit Master title style</a:t>
            </a:r>
          </a:p>
        </p:txBody>
      </p:sp>
      <p:sp>
        <p:nvSpPr>
          <p:cNvPr id="3" name="Slide Number Placeholder 2">
            <a:extLst>
              <a:ext uri="{FF2B5EF4-FFF2-40B4-BE49-F238E27FC236}">
                <a16:creationId xmlns:a16="http://schemas.microsoft.com/office/drawing/2014/main" xmlns="" id="{487D3FE6-A0AA-3849-8BC3-23A3359638A8}"/>
              </a:ext>
            </a:extLst>
          </p:cNvPr>
          <p:cNvSpPr>
            <a:spLocks noGrp="1"/>
          </p:cNvSpPr>
          <p:nvPr>
            <p:ph type="sldNum" sz="quarter" idx="10"/>
          </p:nvPr>
        </p:nvSpPr>
        <p:spPr/>
        <p:txBody>
          <a:bodyPr/>
          <a:lstStyle/>
          <a:p>
            <a:fld id="{0E0E0192-C642-4D4F-AE82-A0D0DC02E26B}" type="slidenum">
              <a:rPr lang="en-US" smtClean="0"/>
              <a:t>‹#›</a:t>
            </a:fld>
            <a:endParaRPr lang="en-US" dirty="0"/>
          </a:p>
        </p:txBody>
      </p:sp>
      <p:sp>
        <p:nvSpPr>
          <p:cNvPr id="4" name="Rectangle 3">
            <a:extLst>
              <a:ext uri="{FF2B5EF4-FFF2-40B4-BE49-F238E27FC236}">
                <a16:creationId xmlns:a16="http://schemas.microsoft.com/office/drawing/2014/main" xmlns="" id="{41686DA6-5576-8E4C-86C2-9136037059D8}"/>
              </a:ext>
            </a:extLst>
          </p:cNvPr>
          <p:cNvSpPr/>
          <p:nvPr userDrawn="1"/>
        </p:nvSpPr>
        <p:spPr>
          <a:xfrm>
            <a:off x="0" y="1"/>
            <a:ext cx="12192000" cy="290456"/>
          </a:xfrm>
          <a:prstGeom prst="rect">
            <a:avLst/>
          </a:prstGeom>
          <a:gradFill>
            <a:gsLst>
              <a:gs pos="0">
                <a:srgbClr val="3D4D65"/>
              </a:gs>
              <a:gs pos="100000">
                <a:srgbClr val="8FA7C4"/>
              </a:gs>
            </a:gsLst>
            <a:lin ang="0" scaled="0"/>
          </a:gra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Tree>
    <p:extLst>
      <p:ext uri="{BB962C8B-B14F-4D97-AF65-F5344CB8AC3E}">
        <p14:creationId xmlns:p14="http://schemas.microsoft.com/office/powerpoint/2010/main" val="216680366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icons_gray">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487D3FE6-A0AA-3849-8BC3-23A3359638A8}"/>
              </a:ext>
            </a:extLst>
          </p:cNvPr>
          <p:cNvSpPr>
            <a:spLocks noGrp="1"/>
          </p:cNvSpPr>
          <p:nvPr>
            <p:ph type="sldNum" sz="quarter" idx="10"/>
          </p:nvPr>
        </p:nvSpPr>
        <p:spPr/>
        <p:txBody>
          <a:bodyPr/>
          <a:lstStyle/>
          <a:p>
            <a:fld id="{0E0E0192-C642-4D4F-AE82-A0D0DC02E26B}" type="slidenum">
              <a:rPr lang="en-US" smtClean="0"/>
              <a:t>‹#›</a:t>
            </a:fld>
            <a:endParaRPr lang="en-US" dirty="0"/>
          </a:p>
        </p:txBody>
      </p:sp>
      <p:sp>
        <p:nvSpPr>
          <p:cNvPr id="2" name="Title 1">
            <a:extLst>
              <a:ext uri="{FF2B5EF4-FFF2-40B4-BE49-F238E27FC236}">
                <a16:creationId xmlns:a16="http://schemas.microsoft.com/office/drawing/2014/main" xmlns="" id="{51649713-5C69-9C4B-93BE-F9C0BF34CFAD}"/>
              </a:ext>
            </a:extLst>
          </p:cNvPr>
          <p:cNvSpPr>
            <a:spLocks noGrp="1"/>
          </p:cNvSpPr>
          <p:nvPr>
            <p:ph type="title"/>
          </p:nvPr>
        </p:nvSpPr>
        <p:spPr>
          <a:xfrm>
            <a:off x="202294" y="390334"/>
            <a:ext cx="6532780" cy="559397"/>
          </a:xfrm>
        </p:spPr>
        <p:txBody>
          <a:bodyPr/>
          <a:lstStyle>
            <a:lvl1pPr>
              <a:defRPr sz="2800" b="1">
                <a:solidFill>
                  <a:srgbClr val="141B23"/>
                </a:solidFill>
              </a:defRPr>
            </a:lvl1pPr>
          </a:lstStyle>
          <a:p>
            <a:r>
              <a:rPr lang="en-US" dirty="0"/>
              <a:t>Click to edit Master title style</a:t>
            </a:r>
          </a:p>
        </p:txBody>
      </p:sp>
      <p:sp>
        <p:nvSpPr>
          <p:cNvPr id="8" name="Text Placeholder 7">
            <a:extLst>
              <a:ext uri="{FF2B5EF4-FFF2-40B4-BE49-F238E27FC236}">
                <a16:creationId xmlns:a16="http://schemas.microsoft.com/office/drawing/2014/main" xmlns="" id="{395810F0-A12B-4244-83E4-E56D588C21D6}"/>
              </a:ext>
            </a:extLst>
          </p:cNvPr>
          <p:cNvSpPr>
            <a:spLocks noGrp="1"/>
          </p:cNvSpPr>
          <p:nvPr>
            <p:ph type="body" sz="quarter" idx="11" hasCustomPrompt="1"/>
          </p:nvPr>
        </p:nvSpPr>
        <p:spPr>
          <a:xfrm>
            <a:off x="10909468" y="438500"/>
            <a:ext cx="1053932" cy="463064"/>
          </a:xfrm>
        </p:spPr>
        <p:txBody>
          <a:bodyPr>
            <a:normAutofit/>
          </a:bodyPr>
          <a:lstStyle>
            <a:lvl1pPr marL="0" indent="0" algn="r">
              <a:buNone/>
              <a:defRPr sz="1800">
                <a:solidFill>
                  <a:srgbClr val="141B23"/>
                </a:solidFill>
              </a:defRPr>
            </a:lvl1pPr>
          </a:lstStyle>
          <a:p>
            <a:pPr lvl="0"/>
            <a:r>
              <a:rPr lang="en-US" dirty="0"/>
              <a:t>#/#</a:t>
            </a:r>
          </a:p>
        </p:txBody>
      </p:sp>
      <p:sp>
        <p:nvSpPr>
          <p:cNvPr id="14" name="Rectangle 13">
            <a:extLst>
              <a:ext uri="{FF2B5EF4-FFF2-40B4-BE49-F238E27FC236}">
                <a16:creationId xmlns:a16="http://schemas.microsoft.com/office/drawing/2014/main" xmlns="" id="{748D108A-944C-C749-AB72-B5CD31775E0E}"/>
              </a:ext>
            </a:extLst>
          </p:cNvPr>
          <p:cNvSpPr/>
          <p:nvPr userDrawn="1"/>
        </p:nvSpPr>
        <p:spPr>
          <a:xfrm>
            <a:off x="0" y="1"/>
            <a:ext cx="12192000" cy="290456"/>
          </a:xfrm>
          <a:prstGeom prst="rect">
            <a:avLst/>
          </a:prstGeom>
          <a:gradFill>
            <a:gsLst>
              <a:gs pos="0">
                <a:srgbClr val="3D4D65"/>
              </a:gs>
              <a:gs pos="100000">
                <a:srgbClr val="8FA7C4"/>
              </a:gs>
            </a:gsLst>
            <a:lin ang="0" scaled="0"/>
          </a:gra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6" name="Rectangle 5">
            <a:extLst>
              <a:ext uri="{FF2B5EF4-FFF2-40B4-BE49-F238E27FC236}">
                <a16:creationId xmlns:a16="http://schemas.microsoft.com/office/drawing/2014/main" xmlns="" id="{08C9D968-33F3-C040-8BD6-77431C9594E3}"/>
              </a:ext>
            </a:extLst>
          </p:cNvPr>
          <p:cNvSpPr/>
          <p:nvPr userDrawn="1"/>
        </p:nvSpPr>
        <p:spPr>
          <a:xfrm>
            <a:off x="1" y="1050089"/>
            <a:ext cx="12192000" cy="5014321"/>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7" name="TextBox 6">
            <a:extLst>
              <a:ext uri="{FF2B5EF4-FFF2-40B4-BE49-F238E27FC236}">
                <a16:creationId xmlns:a16="http://schemas.microsoft.com/office/drawing/2014/main" xmlns="" id="{E9261CFA-3FCE-994F-BF4C-4DFFE2C5B66B}"/>
              </a:ext>
            </a:extLst>
          </p:cNvPr>
          <p:cNvSpPr txBox="1"/>
          <p:nvPr userDrawn="1"/>
        </p:nvSpPr>
        <p:spPr>
          <a:xfrm>
            <a:off x="202294" y="1470762"/>
            <a:ext cx="1518223" cy="276999"/>
          </a:xfrm>
          <a:prstGeom prst="rect">
            <a:avLst/>
          </a:prstGeom>
          <a:noFill/>
        </p:spPr>
        <p:txBody>
          <a:bodyPr wrap="square" rtlCol="0">
            <a:spAutoFit/>
          </a:bodyPr>
          <a:lstStyle/>
          <a:p>
            <a:r>
              <a:rPr lang="en-US" sz="1200" b="1" dirty="0"/>
              <a:t>RESOURCES</a:t>
            </a:r>
          </a:p>
        </p:txBody>
      </p:sp>
      <p:cxnSp>
        <p:nvCxnSpPr>
          <p:cNvPr id="9" name="Straight Connector 8">
            <a:extLst>
              <a:ext uri="{FF2B5EF4-FFF2-40B4-BE49-F238E27FC236}">
                <a16:creationId xmlns:a16="http://schemas.microsoft.com/office/drawing/2014/main" xmlns="" id="{DD42C842-2991-5A42-91DF-5A7F86F22433}"/>
              </a:ext>
            </a:extLst>
          </p:cNvPr>
          <p:cNvCxnSpPr>
            <a:cxnSpLocks/>
          </p:cNvCxnSpPr>
          <p:nvPr userDrawn="1"/>
        </p:nvCxnSpPr>
        <p:spPr>
          <a:xfrm>
            <a:off x="1828799" y="1050090"/>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6666409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ategory_squid-i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1649713-5C69-9C4B-93BE-F9C0BF34CFAD}"/>
              </a:ext>
            </a:extLst>
          </p:cNvPr>
          <p:cNvSpPr>
            <a:spLocks noGrp="1"/>
          </p:cNvSpPr>
          <p:nvPr>
            <p:ph type="title"/>
          </p:nvPr>
        </p:nvSpPr>
        <p:spPr>
          <a:xfrm>
            <a:off x="750146" y="2280621"/>
            <a:ext cx="6683388" cy="2205577"/>
          </a:xfrm>
        </p:spPr>
        <p:txBody>
          <a:bodyPr/>
          <a:lstStyle>
            <a:lvl1pPr>
              <a:defRPr sz="4800" b="1"/>
            </a:lvl1pPr>
          </a:lstStyle>
          <a:p>
            <a:r>
              <a:rPr lang="en-US" dirty="0"/>
              <a:t>Click to edit Master title style</a:t>
            </a:r>
          </a:p>
        </p:txBody>
      </p:sp>
      <p:sp>
        <p:nvSpPr>
          <p:cNvPr id="3" name="Slide Number Placeholder 2">
            <a:extLst>
              <a:ext uri="{FF2B5EF4-FFF2-40B4-BE49-F238E27FC236}">
                <a16:creationId xmlns:a16="http://schemas.microsoft.com/office/drawing/2014/main" xmlns="" id="{487D3FE6-A0AA-3849-8BC3-23A3359638A8}"/>
              </a:ext>
            </a:extLst>
          </p:cNvPr>
          <p:cNvSpPr>
            <a:spLocks noGrp="1"/>
          </p:cNvSpPr>
          <p:nvPr>
            <p:ph type="sldNum" sz="quarter" idx="10"/>
          </p:nvPr>
        </p:nvSpPr>
        <p:spPr/>
        <p:txBody>
          <a:bodyPr/>
          <a:lstStyle/>
          <a:p>
            <a:fld id="{0E0E0192-C642-4D4F-AE82-A0D0DC02E26B}" type="slidenum">
              <a:rPr lang="en-US" smtClean="0"/>
              <a:t>‹#›</a:t>
            </a:fld>
            <a:endParaRPr lang="en-US" dirty="0"/>
          </a:p>
        </p:txBody>
      </p:sp>
      <p:sp>
        <p:nvSpPr>
          <p:cNvPr id="4" name="Rectangle 3">
            <a:extLst>
              <a:ext uri="{FF2B5EF4-FFF2-40B4-BE49-F238E27FC236}">
                <a16:creationId xmlns:a16="http://schemas.microsoft.com/office/drawing/2014/main" xmlns="" id="{41686DA6-5576-8E4C-86C2-9136037059D8}"/>
              </a:ext>
            </a:extLst>
          </p:cNvPr>
          <p:cNvSpPr/>
          <p:nvPr userDrawn="1"/>
        </p:nvSpPr>
        <p:spPr>
          <a:xfrm>
            <a:off x="0" y="1"/>
            <a:ext cx="12192000" cy="290456"/>
          </a:xfrm>
          <a:prstGeom prst="rect">
            <a:avLst/>
          </a:prstGeom>
          <a:gradFill>
            <a:gsLst>
              <a:gs pos="0">
                <a:srgbClr val="141B23"/>
              </a:gs>
              <a:gs pos="100000">
                <a:srgbClr val="5A636E"/>
              </a:gs>
            </a:gsLst>
            <a:lin ang="0" scaled="0"/>
          </a:gra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Tree>
    <p:extLst>
      <p:ext uri="{BB962C8B-B14F-4D97-AF65-F5344CB8AC3E}">
        <p14:creationId xmlns:p14="http://schemas.microsoft.com/office/powerpoint/2010/main" val="34740805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header">
    <p:bg>
      <p:bgPr>
        <a:blipFill dpi="0" rotWithShape="1">
          <a:blip r:embed="rId2" cstate="hqprint">
            <a:alphaModFix amt="59000"/>
            <a:lum/>
            <a:extLst>
              <a:ext uri="{28A0092B-C50C-407E-A947-70E740481C1C}">
                <a14:useLocalDpi xmlns:a14="http://schemas.microsoft.com/office/drawing/2010/main"/>
              </a:ext>
            </a:extLst>
          </a:blip>
          <a:srcRect/>
          <a:stretch>
            <a:fillRect t="-9000" b="-9000"/>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25A5CBEA-95EF-FE40-AAA0-8F2665E720A4}"/>
              </a:ext>
            </a:extLst>
          </p:cNvPr>
          <p:cNvPicPr>
            <a:picLocks noChangeAspect="1"/>
          </p:cNvPicPr>
          <p:nvPr userDrawn="1"/>
        </p:nvPicPr>
        <p:blipFill>
          <a:blip r:embed="rId3"/>
          <a:stretch>
            <a:fillRect/>
          </a:stretch>
        </p:blipFill>
        <p:spPr>
          <a:xfrm>
            <a:off x="-6999111" y="0"/>
            <a:ext cx="20192152" cy="7211483"/>
          </a:xfrm>
          <a:prstGeom prst="rect">
            <a:avLst/>
          </a:prstGeom>
        </p:spPr>
      </p:pic>
      <p:sp>
        <p:nvSpPr>
          <p:cNvPr id="2" name="Title 1">
            <a:extLst>
              <a:ext uri="{FF2B5EF4-FFF2-40B4-BE49-F238E27FC236}">
                <a16:creationId xmlns:a16="http://schemas.microsoft.com/office/drawing/2014/main" xmlns="" id="{BC1B2771-227D-7142-A871-69FBD9C41171}"/>
              </a:ext>
            </a:extLst>
          </p:cNvPr>
          <p:cNvSpPr>
            <a:spLocks noGrp="1"/>
          </p:cNvSpPr>
          <p:nvPr>
            <p:ph type="title"/>
          </p:nvPr>
        </p:nvSpPr>
        <p:spPr>
          <a:xfrm>
            <a:off x="266700" y="1709738"/>
            <a:ext cx="10515600" cy="2852737"/>
          </a:xfrm>
        </p:spPr>
        <p:txBody>
          <a:bodyPr anchor="b"/>
          <a:lstStyle>
            <a:lvl1pPr>
              <a:defRPr sz="6000">
                <a:solidFill>
                  <a:schemeClr val="bg1"/>
                </a:solidFill>
              </a:defRPr>
            </a:lvl1pPr>
          </a:lstStyle>
          <a:p>
            <a:r>
              <a:rPr lang="en-US" dirty="0"/>
              <a:t>Click to edit Master title style</a:t>
            </a:r>
          </a:p>
        </p:txBody>
      </p:sp>
      <p:sp>
        <p:nvSpPr>
          <p:cNvPr id="3" name="Text Placeholder 2">
            <a:extLst>
              <a:ext uri="{FF2B5EF4-FFF2-40B4-BE49-F238E27FC236}">
                <a16:creationId xmlns:a16="http://schemas.microsoft.com/office/drawing/2014/main" xmlns="" id="{E84B11D6-E3E6-2A43-8E6D-9EC438E46A17}"/>
              </a:ext>
            </a:extLst>
          </p:cNvPr>
          <p:cNvSpPr>
            <a:spLocks noGrp="1"/>
          </p:cNvSpPr>
          <p:nvPr>
            <p:ph type="body" idx="1"/>
          </p:nvPr>
        </p:nvSpPr>
        <p:spPr>
          <a:xfrm>
            <a:off x="266700" y="4589463"/>
            <a:ext cx="1051560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8" name="Slide Number Placeholder 5">
            <a:extLst>
              <a:ext uri="{FF2B5EF4-FFF2-40B4-BE49-F238E27FC236}">
                <a16:creationId xmlns:a16="http://schemas.microsoft.com/office/drawing/2014/main" xmlns="" id="{897CAC57-21B3-E54E-99D4-7D5EC3379C57}"/>
              </a:ext>
            </a:extLst>
          </p:cNvPr>
          <p:cNvSpPr>
            <a:spLocks noGrp="1"/>
          </p:cNvSpPr>
          <p:nvPr>
            <p:ph type="sldNum" sz="quarter" idx="4"/>
          </p:nvPr>
        </p:nvSpPr>
        <p:spPr>
          <a:xfrm>
            <a:off x="9220200" y="6345238"/>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E0E0192-C642-4D4F-AE82-A0D0DC02E26B}" type="slidenum">
              <a:rPr lang="en-US" smtClean="0"/>
              <a:t>‹#›</a:t>
            </a:fld>
            <a:endParaRPr lang="en-US" dirty="0"/>
          </a:p>
        </p:txBody>
      </p:sp>
    </p:spTree>
    <p:extLst>
      <p:ext uri="{BB962C8B-B14F-4D97-AF65-F5344CB8AC3E}">
        <p14:creationId xmlns:p14="http://schemas.microsoft.com/office/powerpoint/2010/main" val="7805775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icons_squid-ink">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487D3FE6-A0AA-3849-8BC3-23A3359638A8}"/>
              </a:ext>
            </a:extLst>
          </p:cNvPr>
          <p:cNvSpPr>
            <a:spLocks noGrp="1"/>
          </p:cNvSpPr>
          <p:nvPr>
            <p:ph type="sldNum" sz="quarter" idx="10"/>
          </p:nvPr>
        </p:nvSpPr>
        <p:spPr/>
        <p:txBody>
          <a:bodyPr/>
          <a:lstStyle/>
          <a:p>
            <a:fld id="{0E0E0192-C642-4D4F-AE82-A0D0DC02E26B}" type="slidenum">
              <a:rPr lang="en-US" smtClean="0"/>
              <a:t>‹#›</a:t>
            </a:fld>
            <a:endParaRPr lang="en-US" dirty="0"/>
          </a:p>
        </p:txBody>
      </p:sp>
      <p:sp>
        <p:nvSpPr>
          <p:cNvPr id="2" name="Title 1">
            <a:extLst>
              <a:ext uri="{FF2B5EF4-FFF2-40B4-BE49-F238E27FC236}">
                <a16:creationId xmlns:a16="http://schemas.microsoft.com/office/drawing/2014/main" xmlns="" id="{51649713-5C69-9C4B-93BE-F9C0BF34CFAD}"/>
              </a:ext>
            </a:extLst>
          </p:cNvPr>
          <p:cNvSpPr>
            <a:spLocks noGrp="1"/>
          </p:cNvSpPr>
          <p:nvPr>
            <p:ph type="title"/>
          </p:nvPr>
        </p:nvSpPr>
        <p:spPr>
          <a:xfrm>
            <a:off x="202294" y="390334"/>
            <a:ext cx="6532780" cy="559397"/>
          </a:xfrm>
        </p:spPr>
        <p:txBody>
          <a:bodyPr/>
          <a:lstStyle>
            <a:lvl1pPr>
              <a:defRPr sz="2800" b="1">
                <a:solidFill>
                  <a:srgbClr val="141B23"/>
                </a:solidFill>
              </a:defRPr>
            </a:lvl1pPr>
          </a:lstStyle>
          <a:p>
            <a:r>
              <a:rPr lang="en-US" dirty="0"/>
              <a:t>Click to edit Master title style</a:t>
            </a:r>
          </a:p>
        </p:txBody>
      </p:sp>
      <p:sp>
        <p:nvSpPr>
          <p:cNvPr id="8" name="Text Placeholder 7">
            <a:extLst>
              <a:ext uri="{FF2B5EF4-FFF2-40B4-BE49-F238E27FC236}">
                <a16:creationId xmlns:a16="http://schemas.microsoft.com/office/drawing/2014/main" xmlns="" id="{395810F0-A12B-4244-83E4-E56D588C21D6}"/>
              </a:ext>
            </a:extLst>
          </p:cNvPr>
          <p:cNvSpPr>
            <a:spLocks noGrp="1"/>
          </p:cNvSpPr>
          <p:nvPr>
            <p:ph type="body" sz="quarter" idx="11" hasCustomPrompt="1"/>
          </p:nvPr>
        </p:nvSpPr>
        <p:spPr>
          <a:xfrm>
            <a:off x="10909468" y="438500"/>
            <a:ext cx="1053932" cy="463064"/>
          </a:xfrm>
        </p:spPr>
        <p:txBody>
          <a:bodyPr>
            <a:normAutofit/>
          </a:bodyPr>
          <a:lstStyle>
            <a:lvl1pPr marL="0" indent="0" algn="r">
              <a:buNone/>
              <a:defRPr sz="1800">
                <a:solidFill>
                  <a:srgbClr val="141B23"/>
                </a:solidFill>
              </a:defRPr>
            </a:lvl1pPr>
          </a:lstStyle>
          <a:p>
            <a:pPr lvl="0"/>
            <a:r>
              <a:rPr lang="en-US" dirty="0"/>
              <a:t>#/#</a:t>
            </a:r>
          </a:p>
        </p:txBody>
      </p:sp>
      <p:sp>
        <p:nvSpPr>
          <p:cNvPr id="14" name="Rectangle 13">
            <a:extLst>
              <a:ext uri="{FF2B5EF4-FFF2-40B4-BE49-F238E27FC236}">
                <a16:creationId xmlns:a16="http://schemas.microsoft.com/office/drawing/2014/main" xmlns="" id="{3E6FAAB8-4302-7E4E-9986-CA0860066F72}"/>
              </a:ext>
            </a:extLst>
          </p:cNvPr>
          <p:cNvSpPr/>
          <p:nvPr userDrawn="1"/>
        </p:nvSpPr>
        <p:spPr>
          <a:xfrm>
            <a:off x="0" y="1"/>
            <a:ext cx="12192000" cy="290456"/>
          </a:xfrm>
          <a:prstGeom prst="rect">
            <a:avLst/>
          </a:prstGeom>
          <a:gradFill>
            <a:gsLst>
              <a:gs pos="0">
                <a:srgbClr val="141B23"/>
              </a:gs>
              <a:gs pos="100000">
                <a:srgbClr val="5A636E"/>
              </a:gs>
            </a:gsLst>
            <a:lin ang="0" scaled="0"/>
          </a:gra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6" name="Rectangle 5">
            <a:extLst>
              <a:ext uri="{FF2B5EF4-FFF2-40B4-BE49-F238E27FC236}">
                <a16:creationId xmlns:a16="http://schemas.microsoft.com/office/drawing/2014/main" xmlns="" id="{19452E1E-41CC-5A4E-BDCF-023BA0BD7461}"/>
              </a:ext>
            </a:extLst>
          </p:cNvPr>
          <p:cNvSpPr/>
          <p:nvPr userDrawn="1"/>
        </p:nvSpPr>
        <p:spPr>
          <a:xfrm>
            <a:off x="1" y="1050090"/>
            <a:ext cx="12192000" cy="1325466"/>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7" name="TextBox 6">
            <a:extLst>
              <a:ext uri="{FF2B5EF4-FFF2-40B4-BE49-F238E27FC236}">
                <a16:creationId xmlns:a16="http://schemas.microsoft.com/office/drawing/2014/main" xmlns="" id="{7769B7B4-1455-E741-8934-8EED75D58D98}"/>
              </a:ext>
            </a:extLst>
          </p:cNvPr>
          <p:cNvSpPr txBox="1"/>
          <p:nvPr userDrawn="1"/>
        </p:nvSpPr>
        <p:spPr>
          <a:xfrm>
            <a:off x="202294" y="1470762"/>
            <a:ext cx="1518223" cy="461665"/>
          </a:xfrm>
          <a:prstGeom prst="rect">
            <a:avLst/>
          </a:prstGeom>
          <a:noFill/>
        </p:spPr>
        <p:txBody>
          <a:bodyPr wrap="square" rtlCol="0">
            <a:spAutoFit/>
          </a:bodyPr>
          <a:lstStyle/>
          <a:p>
            <a:r>
              <a:rPr lang="en-US" sz="1200" b="1" dirty="0"/>
              <a:t>GENERAL PRODUCTS</a:t>
            </a:r>
          </a:p>
        </p:txBody>
      </p:sp>
      <p:cxnSp>
        <p:nvCxnSpPr>
          <p:cNvPr id="9" name="Straight Connector 8">
            <a:extLst>
              <a:ext uri="{FF2B5EF4-FFF2-40B4-BE49-F238E27FC236}">
                <a16:creationId xmlns:a16="http://schemas.microsoft.com/office/drawing/2014/main" xmlns="" id="{517F1DE7-B0BA-C248-8C7B-DFA11D10A235}"/>
              </a:ext>
            </a:extLst>
          </p:cNvPr>
          <p:cNvCxnSpPr>
            <a:cxnSpLocks/>
          </p:cNvCxnSpPr>
          <p:nvPr userDrawn="1"/>
        </p:nvCxnSpPr>
        <p:spPr>
          <a:xfrm>
            <a:off x="1828799" y="1050090"/>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xmlns="" id="{349F1EFC-8C12-C543-A374-664525507050}"/>
              </a:ext>
            </a:extLst>
          </p:cNvPr>
          <p:cNvSpPr txBox="1"/>
          <p:nvPr userDrawn="1"/>
        </p:nvSpPr>
        <p:spPr>
          <a:xfrm>
            <a:off x="202294" y="2724527"/>
            <a:ext cx="1518223" cy="276999"/>
          </a:xfrm>
          <a:prstGeom prst="rect">
            <a:avLst/>
          </a:prstGeom>
          <a:noFill/>
        </p:spPr>
        <p:txBody>
          <a:bodyPr wrap="square" rtlCol="0">
            <a:spAutoFit/>
          </a:bodyPr>
          <a:lstStyle/>
          <a:p>
            <a:r>
              <a:rPr lang="en-US" sz="1200" b="1" dirty="0"/>
              <a:t>RESOURCES</a:t>
            </a:r>
          </a:p>
        </p:txBody>
      </p:sp>
    </p:spTree>
    <p:extLst>
      <p:ext uri="{BB962C8B-B14F-4D97-AF65-F5344CB8AC3E}">
        <p14:creationId xmlns:p14="http://schemas.microsoft.com/office/powerpoint/2010/main" val="59794702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nk_squidink">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487D3FE6-A0AA-3849-8BC3-23A3359638A8}"/>
              </a:ext>
            </a:extLst>
          </p:cNvPr>
          <p:cNvSpPr>
            <a:spLocks noGrp="1"/>
          </p:cNvSpPr>
          <p:nvPr>
            <p:ph type="sldNum" sz="quarter" idx="10"/>
          </p:nvPr>
        </p:nvSpPr>
        <p:spPr/>
        <p:txBody>
          <a:bodyPr/>
          <a:lstStyle/>
          <a:p>
            <a:fld id="{0E0E0192-C642-4D4F-AE82-A0D0DC02E26B}" type="slidenum">
              <a:rPr lang="en-US" smtClean="0"/>
              <a:t>‹#›</a:t>
            </a:fld>
            <a:endParaRPr lang="en-US" dirty="0"/>
          </a:p>
        </p:txBody>
      </p:sp>
      <p:sp>
        <p:nvSpPr>
          <p:cNvPr id="2" name="Title 1">
            <a:extLst>
              <a:ext uri="{FF2B5EF4-FFF2-40B4-BE49-F238E27FC236}">
                <a16:creationId xmlns:a16="http://schemas.microsoft.com/office/drawing/2014/main" xmlns="" id="{51649713-5C69-9C4B-93BE-F9C0BF34CFAD}"/>
              </a:ext>
            </a:extLst>
          </p:cNvPr>
          <p:cNvSpPr>
            <a:spLocks noGrp="1"/>
          </p:cNvSpPr>
          <p:nvPr>
            <p:ph type="title"/>
          </p:nvPr>
        </p:nvSpPr>
        <p:spPr>
          <a:xfrm>
            <a:off x="202294" y="390334"/>
            <a:ext cx="6532780" cy="559397"/>
          </a:xfrm>
        </p:spPr>
        <p:txBody>
          <a:bodyPr/>
          <a:lstStyle>
            <a:lvl1pPr>
              <a:defRPr sz="2800" b="1">
                <a:solidFill>
                  <a:srgbClr val="141B23"/>
                </a:solidFill>
              </a:defRPr>
            </a:lvl1pPr>
          </a:lstStyle>
          <a:p>
            <a:r>
              <a:rPr lang="en-US" dirty="0"/>
              <a:t>Click to edit Master title style</a:t>
            </a:r>
          </a:p>
        </p:txBody>
      </p:sp>
      <p:sp>
        <p:nvSpPr>
          <p:cNvPr id="8" name="Text Placeholder 7">
            <a:extLst>
              <a:ext uri="{FF2B5EF4-FFF2-40B4-BE49-F238E27FC236}">
                <a16:creationId xmlns:a16="http://schemas.microsoft.com/office/drawing/2014/main" xmlns="" id="{395810F0-A12B-4244-83E4-E56D588C21D6}"/>
              </a:ext>
            </a:extLst>
          </p:cNvPr>
          <p:cNvSpPr>
            <a:spLocks noGrp="1"/>
          </p:cNvSpPr>
          <p:nvPr>
            <p:ph type="body" sz="quarter" idx="11" hasCustomPrompt="1"/>
          </p:nvPr>
        </p:nvSpPr>
        <p:spPr>
          <a:xfrm>
            <a:off x="10909468" y="438500"/>
            <a:ext cx="1053932" cy="463064"/>
          </a:xfrm>
        </p:spPr>
        <p:txBody>
          <a:bodyPr>
            <a:normAutofit/>
          </a:bodyPr>
          <a:lstStyle>
            <a:lvl1pPr marL="0" indent="0" algn="r">
              <a:buNone/>
              <a:defRPr sz="1800">
                <a:solidFill>
                  <a:srgbClr val="141B23"/>
                </a:solidFill>
              </a:defRPr>
            </a:lvl1pPr>
          </a:lstStyle>
          <a:p>
            <a:pPr lvl="0"/>
            <a:r>
              <a:rPr lang="en-US" dirty="0"/>
              <a:t>#/#</a:t>
            </a:r>
          </a:p>
        </p:txBody>
      </p:sp>
      <p:sp>
        <p:nvSpPr>
          <p:cNvPr id="14" name="Rectangle 13">
            <a:extLst>
              <a:ext uri="{FF2B5EF4-FFF2-40B4-BE49-F238E27FC236}">
                <a16:creationId xmlns:a16="http://schemas.microsoft.com/office/drawing/2014/main" xmlns="" id="{3E6FAAB8-4302-7E4E-9986-CA0860066F72}"/>
              </a:ext>
            </a:extLst>
          </p:cNvPr>
          <p:cNvSpPr/>
          <p:nvPr userDrawn="1"/>
        </p:nvSpPr>
        <p:spPr>
          <a:xfrm>
            <a:off x="0" y="1"/>
            <a:ext cx="12192000" cy="290456"/>
          </a:xfrm>
          <a:prstGeom prst="rect">
            <a:avLst/>
          </a:prstGeom>
          <a:gradFill>
            <a:gsLst>
              <a:gs pos="0">
                <a:srgbClr val="141B23"/>
              </a:gs>
              <a:gs pos="100000">
                <a:srgbClr val="5A636E"/>
              </a:gs>
            </a:gsLst>
            <a:lin ang="0" scaled="0"/>
          </a:gra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Tree>
    <p:extLst>
      <p:ext uri="{BB962C8B-B14F-4D97-AF65-F5344CB8AC3E}">
        <p14:creationId xmlns:p14="http://schemas.microsoft.com/office/powerpoint/2010/main" val="39353737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col-content">
    <p:bg>
      <p:bgPr>
        <a:solidFill>
          <a:srgbClr val="FFFFF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6262200-14F4-F541-9B55-3B076E853357}"/>
              </a:ext>
            </a:extLst>
          </p:cNvPr>
          <p:cNvSpPr>
            <a:spLocks noGrp="1"/>
          </p:cNvSpPr>
          <p:nvPr>
            <p:ph type="title"/>
          </p:nvPr>
        </p:nvSpPr>
        <p:spPr/>
        <p:txBody>
          <a:bodyPr/>
          <a:lstStyle>
            <a:lvl1pPr>
              <a:defRPr b="1"/>
            </a:lvl1pPr>
          </a:lstStyle>
          <a:p>
            <a:r>
              <a:rPr lang="en-US" dirty="0"/>
              <a:t>Click to edit Master title style</a:t>
            </a:r>
          </a:p>
        </p:txBody>
      </p:sp>
      <p:sp>
        <p:nvSpPr>
          <p:cNvPr id="3" name="Content Placeholder 2">
            <a:extLst>
              <a:ext uri="{FF2B5EF4-FFF2-40B4-BE49-F238E27FC236}">
                <a16:creationId xmlns:a16="http://schemas.microsoft.com/office/drawing/2014/main" xmlns="" id="{B3B017BA-14E8-F946-B36F-6E39E9342A54}"/>
              </a:ext>
            </a:extLst>
          </p:cNvPr>
          <p:cNvSpPr>
            <a:spLocks noGrp="1"/>
          </p:cNvSpPr>
          <p:nvPr>
            <p:ph sz="half" idx="1"/>
          </p:nvPr>
        </p:nvSpPr>
        <p:spPr>
          <a:xfrm>
            <a:off x="266700" y="1093787"/>
            <a:ext cx="5753100" cy="5083176"/>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xmlns="" id="{AEEA49A9-5000-FA4E-A502-65621B590BE7}"/>
              </a:ext>
            </a:extLst>
          </p:cNvPr>
          <p:cNvSpPr>
            <a:spLocks noGrp="1"/>
          </p:cNvSpPr>
          <p:nvPr>
            <p:ph sz="half" idx="2"/>
          </p:nvPr>
        </p:nvSpPr>
        <p:spPr>
          <a:xfrm>
            <a:off x="6172200" y="1093787"/>
            <a:ext cx="5791200" cy="5083176"/>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Slide Number Placeholder 5">
            <a:extLst>
              <a:ext uri="{FF2B5EF4-FFF2-40B4-BE49-F238E27FC236}">
                <a16:creationId xmlns:a16="http://schemas.microsoft.com/office/drawing/2014/main" xmlns="" id="{5EF53733-C8FC-034A-9C77-3D47A4C6D8C2}"/>
              </a:ext>
            </a:extLst>
          </p:cNvPr>
          <p:cNvSpPr>
            <a:spLocks noGrp="1"/>
          </p:cNvSpPr>
          <p:nvPr>
            <p:ph type="sldNum" sz="quarter" idx="4"/>
          </p:nvPr>
        </p:nvSpPr>
        <p:spPr>
          <a:xfrm>
            <a:off x="9220200" y="6345238"/>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E0E0192-C642-4D4F-AE82-A0D0DC02E26B}" type="slidenum">
              <a:rPr lang="en-US" smtClean="0"/>
              <a:t>‹#›</a:t>
            </a:fld>
            <a:endParaRPr lang="en-US" dirty="0"/>
          </a:p>
        </p:txBody>
      </p:sp>
    </p:spTree>
    <p:extLst>
      <p:ext uri="{BB962C8B-B14F-4D97-AF65-F5344CB8AC3E}">
        <p14:creationId xmlns:p14="http://schemas.microsoft.com/office/powerpoint/2010/main" val="13844702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OC-page">
    <p:bg>
      <p:bgPr>
        <a:solidFill>
          <a:srgbClr val="FFFFFF"/>
        </a:solidFill>
        <a:effectLst/>
      </p:bgPr>
    </p:bg>
    <p:spTree>
      <p:nvGrpSpPr>
        <p:cNvPr id="1" name=""/>
        <p:cNvGrpSpPr/>
        <p:nvPr/>
      </p:nvGrpSpPr>
      <p:grpSpPr>
        <a:xfrm>
          <a:off x="0" y="0"/>
          <a:ext cx="0" cy="0"/>
          <a:chOff x="0" y="0"/>
          <a:chExt cx="0" cy="0"/>
        </a:xfrm>
      </p:grpSpPr>
      <p:sp>
        <p:nvSpPr>
          <p:cNvPr id="12" name="Slide Number Placeholder 5">
            <a:extLst>
              <a:ext uri="{FF2B5EF4-FFF2-40B4-BE49-F238E27FC236}">
                <a16:creationId xmlns:a16="http://schemas.microsoft.com/office/drawing/2014/main" xmlns="" id="{DDC9893E-A6E1-4A48-B35E-4A9DB4DCAB0C}"/>
              </a:ext>
            </a:extLst>
          </p:cNvPr>
          <p:cNvSpPr>
            <a:spLocks noGrp="1"/>
          </p:cNvSpPr>
          <p:nvPr>
            <p:ph type="sldNum" sz="quarter" idx="11"/>
          </p:nvPr>
        </p:nvSpPr>
        <p:spPr>
          <a:xfrm>
            <a:off x="9220200" y="6345238"/>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E0E0192-C642-4D4F-AE82-A0D0DC02E26B}" type="slidenum">
              <a:rPr lang="en-US" smtClean="0"/>
              <a:t>‹#›</a:t>
            </a:fld>
            <a:endParaRPr lang="en-US" dirty="0"/>
          </a:p>
        </p:txBody>
      </p:sp>
      <p:sp>
        <p:nvSpPr>
          <p:cNvPr id="9" name="Title 1">
            <a:extLst>
              <a:ext uri="{FF2B5EF4-FFF2-40B4-BE49-F238E27FC236}">
                <a16:creationId xmlns:a16="http://schemas.microsoft.com/office/drawing/2014/main" xmlns="" id="{CEB6FE43-E832-914E-BF63-E0362E17C13F}"/>
              </a:ext>
            </a:extLst>
          </p:cNvPr>
          <p:cNvSpPr>
            <a:spLocks noGrp="1"/>
          </p:cNvSpPr>
          <p:nvPr>
            <p:ph type="title"/>
          </p:nvPr>
        </p:nvSpPr>
        <p:spPr>
          <a:xfrm>
            <a:off x="266699" y="537401"/>
            <a:ext cx="11696700" cy="1299990"/>
          </a:xfrm>
        </p:spPr>
        <p:txBody>
          <a:bodyPr anchor="b"/>
          <a:lstStyle>
            <a:lvl1pPr>
              <a:defRPr b="1"/>
            </a:lvl1pPr>
          </a:lstStyle>
          <a:p>
            <a:r>
              <a:rPr lang="en-US" dirty="0"/>
              <a:t>Click to edit Master title style</a:t>
            </a:r>
          </a:p>
        </p:txBody>
      </p:sp>
      <p:sp>
        <p:nvSpPr>
          <p:cNvPr id="8" name="Content Placeholder 7">
            <a:extLst>
              <a:ext uri="{FF2B5EF4-FFF2-40B4-BE49-F238E27FC236}">
                <a16:creationId xmlns:a16="http://schemas.microsoft.com/office/drawing/2014/main" xmlns="" id="{3CA05A88-C388-144D-9EA6-1C9DE1E1C171}"/>
              </a:ext>
            </a:extLst>
          </p:cNvPr>
          <p:cNvSpPr>
            <a:spLocks noGrp="1"/>
          </p:cNvSpPr>
          <p:nvPr>
            <p:ph sz="quarter" idx="12"/>
          </p:nvPr>
        </p:nvSpPr>
        <p:spPr>
          <a:xfrm>
            <a:off x="266700" y="1925142"/>
            <a:ext cx="11696699" cy="3918446"/>
          </a:xfrm>
        </p:spPr>
        <p:txBody>
          <a:bodyPr anchor="t"/>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38306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ub-title">
    <p:bg>
      <p:bgPr>
        <a:solidFill>
          <a:srgbClr val="FFFFF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C8CC477-4EE8-2F47-AFB0-A9815F63860B}"/>
              </a:ext>
            </a:extLst>
          </p:cNvPr>
          <p:cNvSpPr>
            <a:spLocks noGrp="1"/>
          </p:cNvSpPr>
          <p:nvPr>
            <p:ph type="title"/>
          </p:nvPr>
        </p:nvSpPr>
        <p:spPr>
          <a:xfrm>
            <a:off x="266700" y="320675"/>
            <a:ext cx="11696700" cy="593725"/>
          </a:xfrm>
        </p:spPr>
        <p:txBody>
          <a:bodyPr/>
          <a:lstStyle>
            <a:lvl1pPr>
              <a:defRPr sz="2800" b="1"/>
            </a:lvl1pPr>
          </a:lstStyle>
          <a:p>
            <a:r>
              <a:rPr lang="en-US" dirty="0"/>
              <a:t>Click to edit Master title style</a:t>
            </a:r>
          </a:p>
        </p:txBody>
      </p:sp>
      <p:sp>
        <p:nvSpPr>
          <p:cNvPr id="7" name="Slide Number Placeholder 5">
            <a:extLst>
              <a:ext uri="{FF2B5EF4-FFF2-40B4-BE49-F238E27FC236}">
                <a16:creationId xmlns:a16="http://schemas.microsoft.com/office/drawing/2014/main" xmlns="" id="{D742D7E2-4B43-C845-8ED5-3C8B0009C335}"/>
              </a:ext>
            </a:extLst>
          </p:cNvPr>
          <p:cNvSpPr>
            <a:spLocks noGrp="1"/>
          </p:cNvSpPr>
          <p:nvPr>
            <p:ph type="sldNum" sz="quarter" idx="4"/>
          </p:nvPr>
        </p:nvSpPr>
        <p:spPr>
          <a:xfrm>
            <a:off x="9220200" y="6345238"/>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E0E0192-C642-4D4F-AE82-A0D0DC02E26B}" type="slidenum">
              <a:rPr lang="en-US" smtClean="0"/>
              <a:t>‹#›</a:t>
            </a:fld>
            <a:endParaRPr lang="en-US" dirty="0"/>
          </a:p>
        </p:txBody>
      </p:sp>
    </p:spTree>
    <p:extLst>
      <p:ext uri="{BB962C8B-B14F-4D97-AF65-F5344CB8AC3E}">
        <p14:creationId xmlns:p14="http://schemas.microsoft.com/office/powerpoint/2010/main" val="14968876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_Light-BG">
    <p:bg>
      <p:bgPr>
        <a:solidFill>
          <a:srgbClr val="FFFFFF"/>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3775BA94-B578-5D41-B485-160BD75BC4CB}"/>
              </a:ext>
            </a:extLst>
          </p:cNvPr>
          <p:cNvSpPr>
            <a:spLocks noGrp="1"/>
          </p:cNvSpPr>
          <p:nvPr>
            <p:ph type="sldNum" sz="quarter" idx="4"/>
          </p:nvPr>
        </p:nvSpPr>
        <p:spPr>
          <a:xfrm>
            <a:off x="9220200" y="6345238"/>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E0E0192-C642-4D4F-AE82-A0D0DC02E26B}" type="slidenum">
              <a:rPr lang="en-US" smtClean="0"/>
              <a:t>‹#›</a:t>
            </a:fld>
            <a:endParaRPr lang="en-US" dirty="0"/>
          </a:p>
        </p:txBody>
      </p:sp>
    </p:spTree>
    <p:extLst>
      <p:ext uri="{BB962C8B-B14F-4D97-AF65-F5344CB8AC3E}">
        <p14:creationId xmlns:p14="http://schemas.microsoft.com/office/powerpoint/2010/main" val="27109501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reserve="1">
  <p:cSld name="Title">
    <p:bg>
      <p:bgPr>
        <a:solidFill>
          <a:srgbClr val="232F3E"/>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CA5CCB7-4CE9-9546-B323-A083F7AC6E66}"/>
              </a:ext>
            </a:extLst>
          </p:cNvPr>
          <p:cNvSpPr>
            <a:spLocks noGrp="1"/>
          </p:cNvSpPr>
          <p:nvPr>
            <p:ph type="ctrTitle"/>
          </p:nvPr>
        </p:nvSpPr>
        <p:spPr>
          <a:xfrm>
            <a:off x="266700" y="1951038"/>
            <a:ext cx="9144000" cy="2387600"/>
          </a:xfrm>
        </p:spPr>
        <p:txBody>
          <a:bodyPr anchor="b"/>
          <a:lstStyle>
            <a:lvl1pPr algn="l">
              <a:defRPr sz="600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xmlns="" id="{F061569F-9D7F-8144-93C2-2CD6628B3413}"/>
              </a:ext>
            </a:extLst>
          </p:cNvPr>
          <p:cNvSpPr>
            <a:spLocks noGrp="1"/>
          </p:cNvSpPr>
          <p:nvPr>
            <p:ph type="subTitle" idx="1"/>
          </p:nvPr>
        </p:nvSpPr>
        <p:spPr>
          <a:xfrm>
            <a:off x="266700" y="4430713"/>
            <a:ext cx="9144000" cy="1655762"/>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8" name="Slide Number Placeholder 5">
            <a:extLst>
              <a:ext uri="{FF2B5EF4-FFF2-40B4-BE49-F238E27FC236}">
                <a16:creationId xmlns:a16="http://schemas.microsoft.com/office/drawing/2014/main" xmlns="" id="{029209A4-3D08-3B4C-8D4D-669D7F80D13F}"/>
              </a:ext>
            </a:extLst>
          </p:cNvPr>
          <p:cNvSpPr>
            <a:spLocks noGrp="1"/>
          </p:cNvSpPr>
          <p:nvPr>
            <p:ph type="sldNum" sz="quarter" idx="4"/>
          </p:nvPr>
        </p:nvSpPr>
        <p:spPr>
          <a:xfrm>
            <a:off x="9220200" y="6345238"/>
            <a:ext cx="2743200" cy="365125"/>
          </a:xfrm>
          <a:prstGeom prst="rect">
            <a:avLst/>
          </a:prstGeom>
        </p:spPr>
        <p:txBody>
          <a:bodyPr vert="horz" lIns="91440" tIns="45720" rIns="91440" bIns="45720" rtlCol="0" anchor="ctr"/>
          <a:lstStyle>
            <a:lvl1pPr algn="r">
              <a:defRPr sz="1200">
                <a:solidFill>
                  <a:schemeClr val="bg1"/>
                </a:solidFill>
              </a:defRPr>
            </a:lvl1pPr>
          </a:lstStyle>
          <a:p>
            <a:fld id="{0E0E0192-C642-4D4F-AE82-A0D0DC02E26B}" type="slidenum">
              <a:rPr lang="en-US" smtClean="0"/>
              <a:pPr/>
              <a:t>‹#›</a:t>
            </a:fld>
            <a:endParaRPr lang="en-US" dirty="0"/>
          </a:p>
        </p:txBody>
      </p:sp>
      <p:sp>
        <p:nvSpPr>
          <p:cNvPr id="4" name="TextBox 3">
            <a:extLst>
              <a:ext uri="{FF2B5EF4-FFF2-40B4-BE49-F238E27FC236}">
                <a16:creationId xmlns:a16="http://schemas.microsoft.com/office/drawing/2014/main" xmlns="" id="{EEF51555-BA95-2A4D-A834-CE772273A3B5}"/>
              </a:ext>
            </a:extLst>
          </p:cNvPr>
          <p:cNvSpPr txBox="1"/>
          <p:nvPr userDrawn="1"/>
        </p:nvSpPr>
        <p:spPr>
          <a:xfrm>
            <a:off x="386366" y="6606862"/>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2334125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only_Dark-BG">
    <p:bg>
      <p:bgPr>
        <a:solidFill>
          <a:srgbClr val="232F3E"/>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C8CC477-4EE8-2F47-AFB0-A9815F63860B}"/>
              </a:ext>
            </a:extLst>
          </p:cNvPr>
          <p:cNvSpPr>
            <a:spLocks noGrp="1"/>
          </p:cNvSpPr>
          <p:nvPr>
            <p:ph type="title"/>
          </p:nvPr>
        </p:nvSpPr>
        <p:spPr/>
        <p:txBody>
          <a:bodyPr/>
          <a:lstStyle>
            <a:lvl1pPr>
              <a:defRPr b="0">
                <a:solidFill>
                  <a:schemeClr val="bg1"/>
                </a:solidFill>
              </a:defRPr>
            </a:lvl1pPr>
          </a:lstStyle>
          <a:p>
            <a:r>
              <a:rPr lang="en-US" dirty="0"/>
              <a:t>Click to edit Master title style</a:t>
            </a:r>
          </a:p>
        </p:txBody>
      </p:sp>
      <p:sp>
        <p:nvSpPr>
          <p:cNvPr id="7" name="Slide Number Placeholder 5">
            <a:extLst>
              <a:ext uri="{FF2B5EF4-FFF2-40B4-BE49-F238E27FC236}">
                <a16:creationId xmlns:a16="http://schemas.microsoft.com/office/drawing/2014/main" xmlns="" id="{D742D7E2-4B43-C845-8ED5-3C8B0009C335}"/>
              </a:ext>
            </a:extLst>
          </p:cNvPr>
          <p:cNvSpPr>
            <a:spLocks noGrp="1"/>
          </p:cNvSpPr>
          <p:nvPr>
            <p:ph type="sldNum" sz="quarter" idx="4"/>
          </p:nvPr>
        </p:nvSpPr>
        <p:spPr>
          <a:xfrm>
            <a:off x="9220200" y="6345238"/>
            <a:ext cx="2743200" cy="365125"/>
          </a:xfrm>
          <a:prstGeom prst="rect">
            <a:avLst/>
          </a:prstGeom>
        </p:spPr>
        <p:txBody>
          <a:bodyPr vert="horz" lIns="91440" tIns="45720" rIns="91440" bIns="45720" rtlCol="0" anchor="ctr"/>
          <a:lstStyle>
            <a:lvl1pPr algn="r">
              <a:defRPr sz="1200">
                <a:solidFill>
                  <a:schemeClr val="bg1"/>
                </a:solidFill>
              </a:defRPr>
            </a:lvl1pPr>
          </a:lstStyle>
          <a:p>
            <a:fld id="{0E0E0192-C642-4D4F-AE82-A0D0DC02E26B}" type="slidenum">
              <a:rPr lang="en-US" smtClean="0"/>
              <a:pPr/>
              <a:t>‹#›</a:t>
            </a:fld>
            <a:endParaRPr lang="en-US" dirty="0"/>
          </a:p>
        </p:txBody>
      </p:sp>
    </p:spTree>
    <p:extLst>
      <p:ext uri="{BB962C8B-B14F-4D97-AF65-F5344CB8AC3E}">
        <p14:creationId xmlns:p14="http://schemas.microsoft.com/office/powerpoint/2010/main" val="331862260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theme" Target="../theme/theme1.xml"/><Relationship Id="rId9" Type="http://schemas.openxmlformats.org/officeDocument/2006/relationships/image" Target="../media/image1.png"/><Relationship Id="rId10" Type="http://schemas.openxmlformats.org/officeDocument/2006/relationships/image" Target="../media/image2.svg"/><Relationship Id="rId11"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0.xml"/><Relationship Id="rId4" Type="http://schemas.openxmlformats.org/officeDocument/2006/relationships/theme" Target="../theme/theme2.xml"/><Relationship Id="rId5" Type="http://schemas.openxmlformats.org/officeDocument/2006/relationships/image" Target="../media/image5.png"/><Relationship Id="rId6" Type="http://schemas.openxmlformats.org/officeDocument/2006/relationships/image" Target="../media/image7.svg"/><Relationship Id="rId1" Type="http://schemas.openxmlformats.org/officeDocument/2006/relationships/slideLayout" Target="../slideLayouts/slideLayout8.xml"/><Relationship Id="rId2" Type="http://schemas.openxmlformats.org/officeDocument/2006/relationships/slideLayout" Target="../slideLayouts/slideLayout9.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19.xml"/><Relationship Id="rId20" Type="http://schemas.openxmlformats.org/officeDocument/2006/relationships/slideLayout" Target="../slideLayouts/slideLayout30.xml"/><Relationship Id="rId21" Type="http://schemas.openxmlformats.org/officeDocument/2006/relationships/slideLayout" Target="../slideLayouts/slideLayout31.xml"/><Relationship Id="rId22" Type="http://schemas.openxmlformats.org/officeDocument/2006/relationships/theme" Target="../theme/theme3.xml"/><Relationship Id="rId23" Type="http://schemas.openxmlformats.org/officeDocument/2006/relationships/image" Target="../media/image1.png"/><Relationship Id="rId24" Type="http://schemas.openxmlformats.org/officeDocument/2006/relationships/image" Target="../media/image2.svg"/><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slideLayout" Target="../slideLayouts/slideLayout24.xml"/><Relationship Id="rId15" Type="http://schemas.openxmlformats.org/officeDocument/2006/relationships/slideLayout" Target="../slideLayouts/slideLayout25.xml"/><Relationship Id="rId16" Type="http://schemas.openxmlformats.org/officeDocument/2006/relationships/slideLayout" Target="../slideLayouts/slideLayout26.xml"/><Relationship Id="rId17" Type="http://schemas.openxmlformats.org/officeDocument/2006/relationships/slideLayout" Target="../slideLayouts/slideLayout27.xml"/><Relationship Id="rId18" Type="http://schemas.openxmlformats.org/officeDocument/2006/relationships/slideLayout" Target="../slideLayouts/slideLayout28.xml"/><Relationship Id="rId19" Type="http://schemas.openxmlformats.org/officeDocument/2006/relationships/slideLayout" Target="../slideLayouts/slideLayout29.xml"/><Relationship Id="rId1" Type="http://schemas.openxmlformats.org/officeDocument/2006/relationships/slideLayout" Target="../slideLayouts/slideLayout11.xml"/><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66A81820-DA45-EC42-9130-C304D278DCBC}"/>
              </a:ext>
            </a:extLst>
          </p:cNvPr>
          <p:cNvSpPr>
            <a:spLocks noGrp="1"/>
          </p:cNvSpPr>
          <p:nvPr>
            <p:ph type="title"/>
          </p:nvPr>
        </p:nvSpPr>
        <p:spPr>
          <a:xfrm>
            <a:off x="266700" y="413812"/>
            <a:ext cx="11696700" cy="593725"/>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a:extLst>
              <a:ext uri="{FF2B5EF4-FFF2-40B4-BE49-F238E27FC236}">
                <a16:creationId xmlns:a16="http://schemas.microsoft.com/office/drawing/2014/main" xmlns="" id="{847FDBD1-D699-D743-8753-E66FBA6C0A74}"/>
              </a:ext>
            </a:extLst>
          </p:cNvPr>
          <p:cNvSpPr>
            <a:spLocks noGrp="1"/>
          </p:cNvSpPr>
          <p:nvPr>
            <p:ph type="body" idx="1"/>
          </p:nvPr>
        </p:nvSpPr>
        <p:spPr>
          <a:xfrm>
            <a:off x="266700" y="1130300"/>
            <a:ext cx="11696700" cy="504666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xmlns="" id="{CEB079D3-638C-D340-A6D4-8AAF3166E0A5}"/>
              </a:ext>
            </a:extLst>
          </p:cNvPr>
          <p:cNvSpPr>
            <a:spLocks noGrp="1"/>
          </p:cNvSpPr>
          <p:nvPr>
            <p:ph type="sldNum" sz="quarter" idx="4"/>
          </p:nvPr>
        </p:nvSpPr>
        <p:spPr>
          <a:xfrm>
            <a:off x="9220200" y="6345238"/>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E0E0192-C642-4D4F-AE82-A0D0DC02E26B}" type="slidenum">
              <a:rPr lang="en-US" smtClean="0"/>
              <a:t>‹#›</a:t>
            </a:fld>
            <a:endParaRPr lang="en-US" dirty="0"/>
          </a:p>
        </p:txBody>
      </p:sp>
      <p:pic>
        <p:nvPicPr>
          <p:cNvPr id="9" name="Graphic 8">
            <a:extLst>
              <a:ext uri="{FF2B5EF4-FFF2-40B4-BE49-F238E27FC236}">
                <a16:creationId xmlns:a16="http://schemas.microsoft.com/office/drawing/2014/main" xmlns="" id="{06DC5F64-97F6-3C41-AEB3-0D8DA752FE6B}"/>
              </a:ext>
            </a:extLst>
          </p:cNvPr>
          <p:cNvPicPr>
            <a:picLocks noChangeAspect="1"/>
          </p:cNvPicPr>
          <p:nvPr userDrawn="1"/>
        </p:nvPicPr>
        <p:blipFill>
          <a:blip r:embed="rId9">
            <a:extLst>
              <a:ext uri="{96DAC541-7B7A-43D3-8B79-37D633B846F1}">
                <asvg:svgBlip xmlns:asvg="http://schemas.microsoft.com/office/drawing/2016/SVG/main" xmlns="" r:embed="rId10"/>
              </a:ext>
            </a:extLst>
          </a:blip>
          <a:stretch>
            <a:fillRect/>
          </a:stretch>
        </p:blipFill>
        <p:spPr>
          <a:xfrm>
            <a:off x="240942" y="6345238"/>
            <a:ext cx="585391" cy="348070"/>
          </a:xfrm>
          <a:prstGeom prst="rect">
            <a:avLst/>
          </a:prstGeom>
        </p:spPr>
      </p:pic>
      <p:sp>
        <p:nvSpPr>
          <p:cNvPr id="7" name="Rectangle 6">
            <a:extLst>
              <a:ext uri="{FF2B5EF4-FFF2-40B4-BE49-F238E27FC236}">
                <a16:creationId xmlns:a16="http://schemas.microsoft.com/office/drawing/2014/main" xmlns="" id="{78991AAC-FB69-6248-8D75-CEB578BF2ED8}"/>
              </a:ext>
            </a:extLst>
          </p:cNvPr>
          <p:cNvSpPr/>
          <p:nvPr userDrawn="1"/>
        </p:nvSpPr>
        <p:spPr>
          <a:xfrm>
            <a:off x="1025892" y="6420078"/>
            <a:ext cx="7625615" cy="215444"/>
          </a:xfrm>
          <a:prstGeom prst="rect">
            <a:avLst/>
          </a:prstGeom>
        </p:spPr>
        <p:txBody>
          <a:bodyPr wrap="square">
            <a:sp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800" b="0" i="0" dirty="0">
                <a:solidFill>
                  <a:srgbClr val="B6BABF"/>
                </a:solidFill>
                <a:latin typeface="Arial" panose="020B0604020202020204" pitchFamily="34" charset="0"/>
                <a:ea typeface="Amazon Ember" panose="020B0603020204020204" pitchFamily="34" charset="0"/>
                <a:cs typeface="Arial" panose="020B0604020202020204" pitchFamily="34" charset="0"/>
              </a:rPr>
              <a:t>© 2019, Amazon Web Services, Inc. or its affiliates. All rights reserved.</a:t>
            </a:r>
          </a:p>
        </p:txBody>
      </p:sp>
      <p:pic>
        <p:nvPicPr>
          <p:cNvPr id="5" name="Picture 4">
            <a:extLst>
              <a:ext uri="{FF2B5EF4-FFF2-40B4-BE49-F238E27FC236}">
                <a16:creationId xmlns:a16="http://schemas.microsoft.com/office/drawing/2014/main" xmlns="" id="{4A1063D4-96AA-1F4B-9E50-C237314CE4BD}"/>
              </a:ext>
            </a:extLst>
          </p:cNvPr>
          <p:cNvPicPr>
            <a:picLocks/>
          </p:cNvPicPr>
          <p:nvPr userDrawn="1"/>
        </p:nvPicPr>
        <p:blipFill rotWithShape="1">
          <a:blip r:embed="rId11" cstate="hqprint">
            <a:extLst>
              <a:ext uri="{28A0092B-C50C-407E-A947-70E740481C1C}">
                <a14:useLocalDpi xmlns:a14="http://schemas.microsoft.com/office/drawing/2010/main"/>
              </a:ext>
            </a:extLst>
          </a:blip>
          <a:srcRect/>
          <a:stretch/>
        </p:blipFill>
        <p:spPr>
          <a:xfrm>
            <a:off x="0" y="0"/>
            <a:ext cx="12188952" cy="292608"/>
          </a:xfrm>
          <a:prstGeom prst="rect">
            <a:avLst/>
          </a:prstGeom>
        </p:spPr>
      </p:pic>
    </p:spTree>
    <p:extLst>
      <p:ext uri="{BB962C8B-B14F-4D97-AF65-F5344CB8AC3E}">
        <p14:creationId xmlns:p14="http://schemas.microsoft.com/office/powerpoint/2010/main" val="1926288688"/>
      </p:ext>
    </p:extLst>
  </p:cSld>
  <p:clrMap bg1="lt1" tx1="dk1" bg2="lt2" tx2="dk2" accent1="accent1" accent2="accent2" accent3="accent3" accent4="accent4" accent5="accent5" accent6="accent6" hlink="hlink" folHlink="folHlink"/>
  <p:sldLayoutIdLst>
    <p:sldLayoutId id="2147483650" r:id="rId1"/>
    <p:sldLayoutId id="2147483654" r:id="rId2"/>
    <p:sldLayoutId id="2147483651" r:id="rId3"/>
    <p:sldLayoutId id="2147483652" r:id="rId4"/>
    <p:sldLayoutId id="2147483653" r:id="rId5"/>
    <p:sldLayoutId id="2147483662" r:id="rId6"/>
    <p:sldLayoutId id="2147483655" r:id="rId7"/>
  </p:sldLayoutIdLst>
  <p:hf hdr="0" dt="0"/>
  <p:txStyles>
    <p:titleStyle>
      <a:lvl1pPr algn="l" defTabSz="914400" rtl="0" eaLnBrk="1" latinLnBrk="0" hangingPunct="1">
        <a:lnSpc>
          <a:spcPct val="90000"/>
        </a:lnSpc>
        <a:spcBef>
          <a:spcPct val="0"/>
        </a:spcBef>
        <a:buNone/>
        <a:defRPr sz="28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232F3D"/>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66A81820-DA45-EC42-9130-C304D278DCBC}"/>
              </a:ext>
            </a:extLst>
          </p:cNvPr>
          <p:cNvSpPr>
            <a:spLocks noGrp="1"/>
          </p:cNvSpPr>
          <p:nvPr>
            <p:ph type="title"/>
          </p:nvPr>
        </p:nvSpPr>
        <p:spPr>
          <a:xfrm>
            <a:off x="266700" y="320675"/>
            <a:ext cx="11696700" cy="593725"/>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a:extLst>
              <a:ext uri="{FF2B5EF4-FFF2-40B4-BE49-F238E27FC236}">
                <a16:creationId xmlns:a16="http://schemas.microsoft.com/office/drawing/2014/main" xmlns="" id="{847FDBD1-D699-D743-8753-E66FBA6C0A74}"/>
              </a:ext>
            </a:extLst>
          </p:cNvPr>
          <p:cNvSpPr>
            <a:spLocks noGrp="1"/>
          </p:cNvSpPr>
          <p:nvPr>
            <p:ph type="body" idx="1"/>
          </p:nvPr>
        </p:nvSpPr>
        <p:spPr>
          <a:xfrm>
            <a:off x="266700" y="1130300"/>
            <a:ext cx="11696700" cy="504666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xmlns="" id="{CEB079D3-638C-D340-A6D4-8AAF3166E0A5}"/>
              </a:ext>
            </a:extLst>
          </p:cNvPr>
          <p:cNvSpPr>
            <a:spLocks noGrp="1"/>
          </p:cNvSpPr>
          <p:nvPr>
            <p:ph type="sldNum" sz="quarter" idx="4"/>
          </p:nvPr>
        </p:nvSpPr>
        <p:spPr>
          <a:xfrm>
            <a:off x="9220200" y="6345238"/>
            <a:ext cx="2743200" cy="365125"/>
          </a:xfrm>
          <a:prstGeom prst="rect">
            <a:avLst/>
          </a:prstGeom>
        </p:spPr>
        <p:txBody>
          <a:bodyPr vert="horz" lIns="91440" tIns="45720" rIns="91440" bIns="45720" rtlCol="0" anchor="ctr"/>
          <a:lstStyle>
            <a:lvl1pPr algn="r">
              <a:defRPr sz="1200">
                <a:solidFill>
                  <a:schemeClr val="bg1"/>
                </a:solidFill>
              </a:defRPr>
            </a:lvl1pPr>
          </a:lstStyle>
          <a:p>
            <a:fld id="{0E0E0192-C642-4D4F-AE82-A0D0DC02E26B}" type="slidenum">
              <a:rPr lang="en-US" smtClean="0"/>
              <a:pPr/>
              <a:t>‹#›</a:t>
            </a:fld>
            <a:endParaRPr lang="en-US" dirty="0"/>
          </a:p>
        </p:txBody>
      </p:sp>
      <p:pic>
        <p:nvPicPr>
          <p:cNvPr id="8" name="Graphic 7">
            <a:extLst>
              <a:ext uri="{FF2B5EF4-FFF2-40B4-BE49-F238E27FC236}">
                <a16:creationId xmlns:a16="http://schemas.microsoft.com/office/drawing/2014/main" xmlns="" id="{90F29361-9F3B-3A41-963A-6A499FBB101D}"/>
              </a:ext>
            </a:extLst>
          </p:cNvPr>
          <p:cNvPicPr>
            <a:picLocks noChangeAspect="1"/>
          </p:cNvPicPr>
          <p:nvPr userDrawn="1"/>
        </p:nvPicPr>
        <p:blipFill>
          <a:blip r:embed="rId5">
            <a:extLst>
              <a:ext uri="{96DAC541-7B7A-43D3-8B79-37D633B846F1}">
                <asvg:svgBlip xmlns:asvg="http://schemas.microsoft.com/office/drawing/2016/SVG/main" xmlns="" r:embed="rId6"/>
              </a:ext>
            </a:extLst>
          </a:blip>
          <a:stretch>
            <a:fillRect/>
          </a:stretch>
        </p:blipFill>
        <p:spPr>
          <a:xfrm>
            <a:off x="240942" y="6345238"/>
            <a:ext cx="584385" cy="347472"/>
          </a:xfrm>
          <a:prstGeom prst="rect">
            <a:avLst/>
          </a:prstGeom>
        </p:spPr>
      </p:pic>
      <p:sp>
        <p:nvSpPr>
          <p:cNvPr id="7" name="Rectangle 6">
            <a:extLst>
              <a:ext uri="{FF2B5EF4-FFF2-40B4-BE49-F238E27FC236}">
                <a16:creationId xmlns:a16="http://schemas.microsoft.com/office/drawing/2014/main" xmlns="" id="{047DF675-E89B-194E-B8E1-DB50A06223CF}"/>
              </a:ext>
            </a:extLst>
          </p:cNvPr>
          <p:cNvSpPr/>
          <p:nvPr userDrawn="1"/>
        </p:nvSpPr>
        <p:spPr>
          <a:xfrm>
            <a:off x="1025892" y="6420078"/>
            <a:ext cx="7625615" cy="215444"/>
          </a:xfrm>
          <a:prstGeom prst="rect">
            <a:avLst/>
          </a:prstGeom>
        </p:spPr>
        <p:txBody>
          <a:bodyPr wrap="square">
            <a:sp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800" b="0" i="0" dirty="0">
                <a:solidFill>
                  <a:srgbClr val="B6BABF"/>
                </a:solidFill>
                <a:latin typeface="Arial" panose="020B0604020202020204" pitchFamily="34" charset="0"/>
                <a:ea typeface="Amazon Ember" panose="020B0603020204020204" pitchFamily="34" charset="0"/>
                <a:cs typeface="Arial" panose="020B0604020202020204" pitchFamily="34" charset="0"/>
              </a:rPr>
              <a:t>© 2019, Amazon Web Services, Inc. or its affiliates. All rights reserved.</a:t>
            </a:r>
          </a:p>
        </p:txBody>
      </p:sp>
    </p:spTree>
    <p:extLst>
      <p:ext uri="{BB962C8B-B14F-4D97-AF65-F5344CB8AC3E}">
        <p14:creationId xmlns:p14="http://schemas.microsoft.com/office/powerpoint/2010/main" val="3181110022"/>
      </p:ext>
    </p:extLst>
  </p:cSld>
  <p:clrMap bg1="lt1" tx1="dk1" bg2="lt2" tx2="dk2" accent1="accent1" accent2="accent2" accent3="accent3" accent4="accent4" accent5="accent5" accent6="accent6" hlink="hlink" folHlink="folHlink"/>
  <p:sldLayoutIdLst>
    <p:sldLayoutId id="2147483664" r:id="rId1"/>
    <p:sldLayoutId id="2147483667" r:id="rId2"/>
    <p:sldLayoutId id="2147483673" r:id="rId3"/>
  </p:sldLayoutIdLst>
  <p:hf hdr="0" dt="0"/>
  <p:txStyles>
    <p:titleStyle>
      <a:lvl1pPr algn="l" defTabSz="914400" rtl="0" eaLnBrk="1" latinLnBrk="0" hangingPunct="1">
        <a:lnSpc>
          <a:spcPct val="90000"/>
        </a:lnSpc>
        <a:spcBef>
          <a:spcPct val="0"/>
        </a:spcBef>
        <a:buNone/>
        <a:defRPr sz="36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66A81820-DA45-EC42-9130-C304D278DCBC}"/>
              </a:ext>
            </a:extLst>
          </p:cNvPr>
          <p:cNvSpPr>
            <a:spLocks noGrp="1"/>
          </p:cNvSpPr>
          <p:nvPr>
            <p:ph type="title"/>
          </p:nvPr>
        </p:nvSpPr>
        <p:spPr>
          <a:xfrm>
            <a:off x="266700" y="413812"/>
            <a:ext cx="11696700" cy="593725"/>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a:extLst>
              <a:ext uri="{FF2B5EF4-FFF2-40B4-BE49-F238E27FC236}">
                <a16:creationId xmlns:a16="http://schemas.microsoft.com/office/drawing/2014/main" xmlns="" id="{847FDBD1-D699-D743-8753-E66FBA6C0A74}"/>
              </a:ext>
            </a:extLst>
          </p:cNvPr>
          <p:cNvSpPr>
            <a:spLocks noGrp="1"/>
          </p:cNvSpPr>
          <p:nvPr>
            <p:ph type="body" idx="1"/>
          </p:nvPr>
        </p:nvSpPr>
        <p:spPr>
          <a:xfrm>
            <a:off x="266700" y="1130300"/>
            <a:ext cx="11696700" cy="504666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xmlns="" id="{CEB079D3-638C-D340-A6D4-8AAF3166E0A5}"/>
              </a:ext>
            </a:extLst>
          </p:cNvPr>
          <p:cNvSpPr>
            <a:spLocks noGrp="1"/>
          </p:cNvSpPr>
          <p:nvPr>
            <p:ph type="sldNum" sz="quarter" idx="4"/>
          </p:nvPr>
        </p:nvSpPr>
        <p:spPr>
          <a:xfrm>
            <a:off x="9220200" y="6345238"/>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E0E0192-C642-4D4F-AE82-A0D0DC02E26B}" type="slidenum">
              <a:rPr lang="en-US" smtClean="0"/>
              <a:t>‹#›</a:t>
            </a:fld>
            <a:endParaRPr lang="en-US" dirty="0"/>
          </a:p>
        </p:txBody>
      </p:sp>
      <p:pic>
        <p:nvPicPr>
          <p:cNvPr id="9" name="Graphic 8">
            <a:extLst>
              <a:ext uri="{FF2B5EF4-FFF2-40B4-BE49-F238E27FC236}">
                <a16:creationId xmlns:a16="http://schemas.microsoft.com/office/drawing/2014/main" xmlns="" id="{06DC5F64-97F6-3C41-AEB3-0D8DA752FE6B}"/>
              </a:ext>
            </a:extLst>
          </p:cNvPr>
          <p:cNvPicPr>
            <a:picLocks noChangeAspect="1"/>
          </p:cNvPicPr>
          <p:nvPr userDrawn="1"/>
        </p:nvPicPr>
        <p:blipFill>
          <a:blip r:embed="rId23">
            <a:extLst>
              <a:ext uri="{96DAC541-7B7A-43D3-8B79-37D633B846F1}">
                <asvg:svgBlip xmlns:asvg="http://schemas.microsoft.com/office/drawing/2016/SVG/main" xmlns="" r:embed="rId24"/>
              </a:ext>
            </a:extLst>
          </a:blip>
          <a:stretch>
            <a:fillRect/>
          </a:stretch>
        </p:blipFill>
        <p:spPr>
          <a:xfrm>
            <a:off x="240942" y="6345238"/>
            <a:ext cx="585391" cy="348070"/>
          </a:xfrm>
          <a:prstGeom prst="rect">
            <a:avLst/>
          </a:prstGeom>
        </p:spPr>
      </p:pic>
      <p:sp>
        <p:nvSpPr>
          <p:cNvPr id="7" name="Rectangle 6">
            <a:extLst>
              <a:ext uri="{FF2B5EF4-FFF2-40B4-BE49-F238E27FC236}">
                <a16:creationId xmlns:a16="http://schemas.microsoft.com/office/drawing/2014/main" xmlns="" id="{78991AAC-FB69-6248-8D75-CEB578BF2ED8}"/>
              </a:ext>
            </a:extLst>
          </p:cNvPr>
          <p:cNvSpPr/>
          <p:nvPr userDrawn="1"/>
        </p:nvSpPr>
        <p:spPr>
          <a:xfrm>
            <a:off x="1025892" y="6420078"/>
            <a:ext cx="7625615" cy="215444"/>
          </a:xfrm>
          <a:prstGeom prst="rect">
            <a:avLst/>
          </a:prstGeom>
        </p:spPr>
        <p:txBody>
          <a:bodyPr wrap="square">
            <a:sp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800" b="0" i="0" dirty="0">
                <a:solidFill>
                  <a:srgbClr val="B6BABF"/>
                </a:solidFill>
                <a:latin typeface="Arial" panose="020B0604020202020204" pitchFamily="34" charset="0"/>
                <a:ea typeface="Amazon Ember" panose="020B0603020204020204" pitchFamily="34" charset="0"/>
                <a:cs typeface="Arial" panose="020B0604020202020204" pitchFamily="34" charset="0"/>
              </a:rPr>
              <a:t>© 2019, Amazon Web Services, Inc. or its affiliates. All rights reserved.</a:t>
            </a:r>
          </a:p>
        </p:txBody>
      </p:sp>
    </p:spTree>
    <p:extLst>
      <p:ext uri="{BB962C8B-B14F-4D97-AF65-F5344CB8AC3E}">
        <p14:creationId xmlns:p14="http://schemas.microsoft.com/office/powerpoint/2010/main" val="2175275141"/>
      </p:ext>
    </p:extLst>
  </p:cSld>
  <p:clrMap bg1="lt1" tx1="dk1" bg2="lt2" tx2="dk2" accent1="accent1" accent2="accent2" accent3="accent3" accent4="accent4" accent5="accent5" accent6="accent6" hlink="hlink" folHlink="folHlink"/>
  <p:sldLayoutIdLst>
    <p:sldLayoutId id="2147483674" r:id="rId1"/>
    <p:sldLayoutId id="2147483683" r:id="rId2"/>
    <p:sldLayoutId id="2147483693" r:id="rId3"/>
    <p:sldLayoutId id="2147483675" r:id="rId4"/>
    <p:sldLayoutId id="2147483684" r:id="rId5"/>
    <p:sldLayoutId id="2147483676" r:id="rId6"/>
    <p:sldLayoutId id="2147483685" r:id="rId7"/>
    <p:sldLayoutId id="2147483677" r:id="rId8"/>
    <p:sldLayoutId id="2147483686" r:id="rId9"/>
    <p:sldLayoutId id="2147483678" r:id="rId10"/>
    <p:sldLayoutId id="2147483689" r:id="rId11"/>
    <p:sldLayoutId id="2147483680" r:id="rId12"/>
    <p:sldLayoutId id="2147483687" r:id="rId13"/>
    <p:sldLayoutId id="2147483694" r:id="rId14"/>
    <p:sldLayoutId id="2147483681" r:id="rId15"/>
    <p:sldLayoutId id="2147483688" r:id="rId16"/>
    <p:sldLayoutId id="2147483679" r:id="rId17"/>
    <p:sldLayoutId id="2147483690" r:id="rId18"/>
    <p:sldLayoutId id="2147483682" r:id="rId19"/>
    <p:sldLayoutId id="2147483691" r:id="rId20"/>
    <p:sldLayoutId id="2147483695" r:id="rId21"/>
  </p:sldLayoutIdLst>
  <p:hf hd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6.png"/></Relationships>
</file>

<file path=ppt/slides/_rels/slide10.xml.rels><?xml version="1.0" encoding="UTF-8" standalone="yes"?>
<Relationships xmlns="http://schemas.openxmlformats.org/package/2006/relationships"><Relationship Id="rId11" Type="http://schemas.openxmlformats.org/officeDocument/2006/relationships/image" Target="../media/image18.svg"/><Relationship Id="rId12" Type="http://schemas.openxmlformats.org/officeDocument/2006/relationships/image" Target="../media/image22.png"/><Relationship Id="rId13" Type="http://schemas.openxmlformats.org/officeDocument/2006/relationships/image" Target="../media/image20.svg"/><Relationship Id="rId1" Type="http://schemas.openxmlformats.org/officeDocument/2006/relationships/slideLayout" Target="../slideLayouts/slideLayout7.xml"/><Relationship Id="rId2" Type="http://schemas.openxmlformats.org/officeDocument/2006/relationships/image" Target="../media/image19.png"/><Relationship Id="rId3" Type="http://schemas.openxmlformats.org/officeDocument/2006/relationships/image" Target="../media/image10.svg"/><Relationship Id="rId4" Type="http://schemas.openxmlformats.org/officeDocument/2006/relationships/image" Target="../media/image20.png"/><Relationship Id="rId5" Type="http://schemas.openxmlformats.org/officeDocument/2006/relationships/image" Target="../media/image12.svg"/><Relationship Id="rId6" Type="http://schemas.openxmlformats.org/officeDocument/2006/relationships/image" Target="../media/image8.png"/><Relationship Id="rId7" Type="http://schemas.openxmlformats.org/officeDocument/2006/relationships/image" Target="../media/image14.svg"/><Relationship Id="rId8" Type="http://schemas.openxmlformats.org/officeDocument/2006/relationships/image" Target="../media/image14.png"/><Relationship Id="rId9" Type="http://schemas.openxmlformats.org/officeDocument/2006/relationships/image" Target="../media/image16.svg"/><Relationship Id="rId10" Type="http://schemas.openxmlformats.org/officeDocument/2006/relationships/image" Target="../media/image21.png"/></Relationships>
</file>

<file path=ppt/slides/_rels/slide100.xml.rels><?xml version="1.0" encoding="UTF-8" standalone="yes"?>
<Relationships xmlns="http://schemas.openxmlformats.org/package/2006/relationships"><Relationship Id="rId9" Type="http://schemas.openxmlformats.org/officeDocument/2006/relationships/image" Target="../media/image1211.svg"/><Relationship Id="rId20" Type="http://schemas.openxmlformats.org/officeDocument/2006/relationships/image" Target="../media/image614.png"/><Relationship Id="rId21" Type="http://schemas.openxmlformats.org/officeDocument/2006/relationships/image" Target="../media/image1223.svg"/><Relationship Id="rId10" Type="http://schemas.openxmlformats.org/officeDocument/2006/relationships/image" Target="../media/image609.png"/><Relationship Id="rId11" Type="http://schemas.openxmlformats.org/officeDocument/2006/relationships/image" Target="../media/image1213.svg"/><Relationship Id="rId12" Type="http://schemas.openxmlformats.org/officeDocument/2006/relationships/image" Target="../media/image610.png"/><Relationship Id="rId13" Type="http://schemas.openxmlformats.org/officeDocument/2006/relationships/image" Target="../media/image1215.svg"/><Relationship Id="rId14" Type="http://schemas.openxmlformats.org/officeDocument/2006/relationships/image" Target="../media/image611.png"/><Relationship Id="rId15" Type="http://schemas.openxmlformats.org/officeDocument/2006/relationships/image" Target="../media/image1217.svg"/><Relationship Id="rId16" Type="http://schemas.openxmlformats.org/officeDocument/2006/relationships/image" Target="../media/image612.png"/><Relationship Id="rId17" Type="http://schemas.openxmlformats.org/officeDocument/2006/relationships/image" Target="../media/image1219.svg"/><Relationship Id="rId18" Type="http://schemas.openxmlformats.org/officeDocument/2006/relationships/image" Target="../media/image613.png"/><Relationship Id="rId19" Type="http://schemas.openxmlformats.org/officeDocument/2006/relationships/image" Target="../media/image1221.svg"/><Relationship Id="rId1" Type="http://schemas.openxmlformats.org/officeDocument/2006/relationships/slideLayout" Target="../slideLayouts/slideLayout23.xml"/><Relationship Id="rId2" Type="http://schemas.openxmlformats.org/officeDocument/2006/relationships/image" Target="../media/image605.png"/><Relationship Id="rId3" Type="http://schemas.openxmlformats.org/officeDocument/2006/relationships/image" Target="../media/image1205.svg"/><Relationship Id="rId4" Type="http://schemas.openxmlformats.org/officeDocument/2006/relationships/image" Target="../media/image606.png"/><Relationship Id="rId5" Type="http://schemas.openxmlformats.org/officeDocument/2006/relationships/image" Target="../media/image1207.svg"/><Relationship Id="rId6" Type="http://schemas.openxmlformats.org/officeDocument/2006/relationships/image" Target="../media/image607.png"/><Relationship Id="rId7" Type="http://schemas.openxmlformats.org/officeDocument/2006/relationships/image" Target="../media/image1209.svg"/><Relationship Id="rId8" Type="http://schemas.openxmlformats.org/officeDocument/2006/relationships/image" Target="../media/image608.png"/></Relationships>
</file>

<file path=ppt/slides/_rels/slide101.xml.rels><?xml version="1.0" encoding="UTF-8" standalone="yes"?>
<Relationships xmlns="http://schemas.openxmlformats.org/package/2006/relationships"><Relationship Id="rId9" Type="http://schemas.openxmlformats.org/officeDocument/2006/relationships/image" Target="../media/image1231.svg"/><Relationship Id="rId20" Type="http://schemas.openxmlformats.org/officeDocument/2006/relationships/image" Target="../media/image624.png"/><Relationship Id="rId21" Type="http://schemas.openxmlformats.org/officeDocument/2006/relationships/image" Target="../media/image1243.svg"/><Relationship Id="rId22" Type="http://schemas.openxmlformats.org/officeDocument/2006/relationships/image" Target="../media/image625.png"/><Relationship Id="rId23" Type="http://schemas.openxmlformats.org/officeDocument/2006/relationships/image" Target="../media/image1245.svg"/><Relationship Id="rId24" Type="http://schemas.openxmlformats.org/officeDocument/2006/relationships/image" Target="../media/image626.png"/><Relationship Id="rId25" Type="http://schemas.openxmlformats.org/officeDocument/2006/relationships/image" Target="../media/image1247.svg"/><Relationship Id="rId26" Type="http://schemas.openxmlformats.org/officeDocument/2006/relationships/image" Target="../media/image627.png"/><Relationship Id="rId27" Type="http://schemas.openxmlformats.org/officeDocument/2006/relationships/image" Target="../media/image1249.svg"/><Relationship Id="rId28" Type="http://schemas.openxmlformats.org/officeDocument/2006/relationships/image" Target="../media/image628.png"/><Relationship Id="rId29" Type="http://schemas.openxmlformats.org/officeDocument/2006/relationships/image" Target="../media/image1251.svg"/><Relationship Id="rId10" Type="http://schemas.openxmlformats.org/officeDocument/2006/relationships/image" Target="../media/image619.png"/><Relationship Id="rId11" Type="http://schemas.openxmlformats.org/officeDocument/2006/relationships/image" Target="../media/image1233.svg"/><Relationship Id="rId12" Type="http://schemas.openxmlformats.org/officeDocument/2006/relationships/image" Target="../media/image620.png"/><Relationship Id="rId13" Type="http://schemas.openxmlformats.org/officeDocument/2006/relationships/image" Target="../media/image1235.svg"/><Relationship Id="rId14" Type="http://schemas.openxmlformats.org/officeDocument/2006/relationships/image" Target="../media/image621.png"/><Relationship Id="rId15" Type="http://schemas.openxmlformats.org/officeDocument/2006/relationships/image" Target="../media/image1237.svg"/><Relationship Id="rId16" Type="http://schemas.openxmlformats.org/officeDocument/2006/relationships/image" Target="../media/image622.png"/><Relationship Id="rId17" Type="http://schemas.openxmlformats.org/officeDocument/2006/relationships/image" Target="../media/image1239.svg"/><Relationship Id="rId18" Type="http://schemas.openxmlformats.org/officeDocument/2006/relationships/image" Target="../media/image623.png"/><Relationship Id="rId19" Type="http://schemas.openxmlformats.org/officeDocument/2006/relationships/image" Target="../media/image1241.svg"/><Relationship Id="rId1" Type="http://schemas.openxmlformats.org/officeDocument/2006/relationships/slideLayout" Target="../slideLayouts/slideLayout23.xml"/><Relationship Id="rId2" Type="http://schemas.openxmlformats.org/officeDocument/2006/relationships/image" Target="../media/image615.png"/><Relationship Id="rId3" Type="http://schemas.openxmlformats.org/officeDocument/2006/relationships/image" Target="../media/image1225.svg"/><Relationship Id="rId4" Type="http://schemas.openxmlformats.org/officeDocument/2006/relationships/image" Target="../media/image616.png"/><Relationship Id="rId5" Type="http://schemas.openxmlformats.org/officeDocument/2006/relationships/image" Target="../media/image1227.svg"/><Relationship Id="rId6" Type="http://schemas.openxmlformats.org/officeDocument/2006/relationships/image" Target="../media/image617.png"/><Relationship Id="rId7" Type="http://schemas.openxmlformats.org/officeDocument/2006/relationships/image" Target="../media/image1229.svg"/><Relationship Id="rId8" Type="http://schemas.openxmlformats.org/officeDocument/2006/relationships/image" Target="../media/image618.png"/></Relationships>
</file>

<file path=ppt/slides/_rels/slide102.xml.rels><?xml version="1.0" encoding="UTF-8" standalone="yes"?>
<Relationships xmlns="http://schemas.openxmlformats.org/package/2006/relationships"><Relationship Id="rId9" Type="http://schemas.openxmlformats.org/officeDocument/2006/relationships/image" Target="../media/image1259.svg"/><Relationship Id="rId20" Type="http://schemas.openxmlformats.org/officeDocument/2006/relationships/image" Target="../media/image638.png"/><Relationship Id="rId21" Type="http://schemas.openxmlformats.org/officeDocument/2006/relationships/image" Target="../media/image1271.svg"/><Relationship Id="rId22" Type="http://schemas.openxmlformats.org/officeDocument/2006/relationships/image" Target="../media/image639.png"/><Relationship Id="rId23" Type="http://schemas.openxmlformats.org/officeDocument/2006/relationships/image" Target="../media/image1273.svg"/><Relationship Id="rId10" Type="http://schemas.openxmlformats.org/officeDocument/2006/relationships/image" Target="../media/image633.png"/><Relationship Id="rId11" Type="http://schemas.openxmlformats.org/officeDocument/2006/relationships/image" Target="../media/image1261.svg"/><Relationship Id="rId12" Type="http://schemas.openxmlformats.org/officeDocument/2006/relationships/image" Target="../media/image634.png"/><Relationship Id="rId13" Type="http://schemas.openxmlformats.org/officeDocument/2006/relationships/image" Target="../media/image1263.svg"/><Relationship Id="rId14" Type="http://schemas.openxmlformats.org/officeDocument/2006/relationships/image" Target="../media/image635.png"/><Relationship Id="rId15" Type="http://schemas.openxmlformats.org/officeDocument/2006/relationships/image" Target="../media/image1265.svg"/><Relationship Id="rId16" Type="http://schemas.openxmlformats.org/officeDocument/2006/relationships/image" Target="../media/image636.png"/><Relationship Id="rId17" Type="http://schemas.openxmlformats.org/officeDocument/2006/relationships/image" Target="../media/image1267.svg"/><Relationship Id="rId18" Type="http://schemas.openxmlformats.org/officeDocument/2006/relationships/image" Target="../media/image637.png"/><Relationship Id="rId19" Type="http://schemas.openxmlformats.org/officeDocument/2006/relationships/image" Target="../media/image1269.svg"/><Relationship Id="rId1" Type="http://schemas.openxmlformats.org/officeDocument/2006/relationships/slideLayout" Target="../slideLayouts/slideLayout23.xml"/><Relationship Id="rId2" Type="http://schemas.openxmlformats.org/officeDocument/2006/relationships/image" Target="../media/image629.png"/><Relationship Id="rId3" Type="http://schemas.openxmlformats.org/officeDocument/2006/relationships/image" Target="../media/image1253.svg"/><Relationship Id="rId4" Type="http://schemas.openxmlformats.org/officeDocument/2006/relationships/image" Target="../media/image630.png"/><Relationship Id="rId5" Type="http://schemas.openxmlformats.org/officeDocument/2006/relationships/image" Target="../media/image1255.svg"/><Relationship Id="rId6" Type="http://schemas.openxmlformats.org/officeDocument/2006/relationships/image" Target="../media/image631.png"/><Relationship Id="rId7" Type="http://schemas.openxmlformats.org/officeDocument/2006/relationships/image" Target="../media/image1257.svg"/><Relationship Id="rId8" Type="http://schemas.openxmlformats.org/officeDocument/2006/relationships/image" Target="../media/image632.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3" Type="http://schemas.openxmlformats.org/officeDocument/2006/relationships/image" Target="../media/image12.svg"/><Relationship Id="rId4" Type="http://schemas.openxmlformats.org/officeDocument/2006/relationships/image" Target="../media/image25.png"/><Relationship Id="rId5" Type="http://schemas.openxmlformats.org/officeDocument/2006/relationships/image" Target="../media/image28.svg"/><Relationship Id="rId6" Type="http://schemas.openxmlformats.org/officeDocument/2006/relationships/image" Target="../media/image194.png"/><Relationship Id="rId7" Type="http://schemas.openxmlformats.org/officeDocument/2006/relationships/image" Target="../media/image375.svg"/><Relationship Id="rId8" Type="http://schemas.openxmlformats.org/officeDocument/2006/relationships/image" Target="../media/image620.png"/><Relationship Id="rId9" Type="http://schemas.openxmlformats.org/officeDocument/2006/relationships/image" Target="../media/image1235.svg"/><Relationship Id="rId10" Type="http://schemas.openxmlformats.org/officeDocument/2006/relationships/image" Target="../media/image575.png"/><Relationship Id="rId11" Type="http://schemas.openxmlformats.org/officeDocument/2006/relationships/image" Target="../media/image1145.svg"/><Relationship Id="rId1" Type="http://schemas.openxmlformats.org/officeDocument/2006/relationships/slideLayout" Target="../slideLayouts/slideLayout7.xml"/><Relationship Id="rId2" Type="http://schemas.openxmlformats.org/officeDocument/2006/relationships/image" Target="../media/image20.png"/></Relationships>
</file>

<file path=ppt/slides/_rels/slide105.xml.rels><?xml version="1.0" encoding="UTF-8" standalone="yes"?>
<Relationships xmlns="http://schemas.openxmlformats.org/package/2006/relationships"><Relationship Id="rId3" Type="http://schemas.openxmlformats.org/officeDocument/2006/relationships/image" Target="../media/image12.svg"/><Relationship Id="rId4" Type="http://schemas.openxmlformats.org/officeDocument/2006/relationships/image" Target="../media/image8.png"/><Relationship Id="rId5" Type="http://schemas.openxmlformats.org/officeDocument/2006/relationships/image" Target="../media/image14.svg"/><Relationship Id="rId6" Type="http://schemas.openxmlformats.org/officeDocument/2006/relationships/image" Target="../media/image12.png"/><Relationship Id="rId7" Type="http://schemas.openxmlformats.org/officeDocument/2006/relationships/image" Target="../media/image31.svg"/><Relationship Id="rId8" Type="http://schemas.openxmlformats.org/officeDocument/2006/relationships/image" Target="../media/image21.png"/><Relationship Id="rId9" Type="http://schemas.openxmlformats.org/officeDocument/2006/relationships/image" Target="../media/image18.svg"/><Relationship Id="rId10" Type="http://schemas.openxmlformats.org/officeDocument/2006/relationships/image" Target="../media/image518.png"/><Relationship Id="rId11" Type="http://schemas.openxmlformats.org/officeDocument/2006/relationships/image" Target="../media/image1029.svg"/><Relationship Id="rId1" Type="http://schemas.openxmlformats.org/officeDocument/2006/relationships/slideLayout" Target="../slideLayouts/slideLayout7.xml"/><Relationship Id="rId2" Type="http://schemas.openxmlformats.org/officeDocument/2006/relationships/image" Target="../media/image2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8.png"/><Relationship Id="rId5" Type="http://schemas.openxmlformats.org/officeDocument/2006/relationships/image" Target="../media/image14.svg"/><Relationship Id="rId6" Type="http://schemas.openxmlformats.org/officeDocument/2006/relationships/image" Target="../media/image12.png"/><Relationship Id="rId7" Type="http://schemas.openxmlformats.org/officeDocument/2006/relationships/image" Target="../media/image31.svg"/><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34.svg"/><Relationship Id="rId5" Type="http://schemas.openxmlformats.org/officeDocument/2006/relationships/image" Target="../media/image29.png"/><Relationship Id="rId6" Type="http://schemas.openxmlformats.org/officeDocument/2006/relationships/image" Target="../media/image36.svg"/><Relationship Id="rId1" Type="http://schemas.openxmlformats.org/officeDocument/2006/relationships/slideLayout" Target="../slideLayouts/slideLayout1.xml"/><Relationship Id="rId2" Type="http://schemas.openxmlformats.org/officeDocument/2006/relationships/image" Target="../media/image2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9" Type="http://schemas.openxmlformats.org/officeDocument/2006/relationships/slide" Target="slide43.xml"/><Relationship Id="rId20" Type="http://schemas.openxmlformats.org/officeDocument/2006/relationships/slide" Target="slide84.xml"/><Relationship Id="rId21" Type="http://schemas.openxmlformats.org/officeDocument/2006/relationships/slide" Target="slide89.xml"/><Relationship Id="rId22" Type="http://schemas.openxmlformats.org/officeDocument/2006/relationships/slide" Target="slide91.xml"/><Relationship Id="rId23" Type="http://schemas.openxmlformats.org/officeDocument/2006/relationships/slide" Target="slide93.xml"/><Relationship Id="rId24" Type="http://schemas.openxmlformats.org/officeDocument/2006/relationships/slide" Target="slide101.xml"/><Relationship Id="rId10" Type="http://schemas.openxmlformats.org/officeDocument/2006/relationships/slide" Target="slide45.xml"/><Relationship Id="rId11" Type="http://schemas.openxmlformats.org/officeDocument/2006/relationships/slide" Target="slide49.xml"/><Relationship Id="rId12" Type="http://schemas.openxmlformats.org/officeDocument/2006/relationships/slide" Target="slide51.xml"/><Relationship Id="rId13" Type="http://schemas.openxmlformats.org/officeDocument/2006/relationships/slide" Target="slide55.xml"/><Relationship Id="rId14" Type="http://schemas.openxmlformats.org/officeDocument/2006/relationships/slide" Target="slide57.xml"/><Relationship Id="rId15" Type="http://schemas.openxmlformats.org/officeDocument/2006/relationships/slide" Target="slide62.xml"/><Relationship Id="rId16" Type="http://schemas.openxmlformats.org/officeDocument/2006/relationships/slide" Target="slide68.xml"/><Relationship Id="rId17" Type="http://schemas.openxmlformats.org/officeDocument/2006/relationships/slide" Target="slide74.xml"/><Relationship Id="rId18" Type="http://schemas.openxmlformats.org/officeDocument/2006/relationships/slide" Target="slide77.xml"/><Relationship Id="rId19" Type="http://schemas.openxmlformats.org/officeDocument/2006/relationships/slide" Target="slide81.xml"/><Relationship Id="rId1" Type="http://schemas.openxmlformats.org/officeDocument/2006/relationships/slideLayout" Target="../slideLayouts/slideLayout2.xml"/><Relationship Id="rId2" Type="http://schemas.openxmlformats.org/officeDocument/2006/relationships/slide" Target="slide18.xml"/><Relationship Id="rId3" Type="http://schemas.openxmlformats.org/officeDocument/2006/relationships/slide" Target="slide22.xml"/><Relationship Id="rId4" Type="http://schemas.openxmlformats.org/officeDocument/2006/relationships/slide" Target="slide26.xml"/><Relationship Id="rId5" Type="http://schemas.openxmlformats.org/officeDocument/2006/relationships/slide" Target="slide29.xml"/><Relationship Id="rId6" Type="http://schemas.openxmlformats.org/officeDocument/2006/relationships/slide" Target="slide31.xml"/><Relationship Id="rId7" Type="http://schemas.openxmlformats.org/officeDocument/2006/relationships/slide" Target="slide33.xml"/><Relationship Id="rId8" Type="http://schemas.openxmlformats.org/officeDocument/2006/relationships/slide" Target="slide3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9.xml.rels><?xml version="1.0" encoding="UTF-8" standalone="yes"?>
<Relationships xmlns="http://schemas.openxmlformats.org/package/2006/relationships"><Relationship Id="rId9" Type="http://schemas.openxmlformats.org/officeDocument/2006/relationships/image" Target="../media/image39.svg"/><Relationship Id="rId20" Type="http://schemas.openxmlformats.org/officeDocument/2006/relationships/image" Target="../media/image37.png"/><Relationship Id="rId21" Type="http://schemas.openxmlformats.org/officeDocument/2006/relationships/image" Target="../media/image51.svg"/><Relationship Id="rId22" Type="http://schemas.openxmlformats.org/officeDocument/2006/relationships/image" Target="../media/image8.png"/><Relationship Id="rId23" Type="http://schemas.openxmlformats.org/officeDocument/2006/relationships/image" Target="../media/image14.svg"/><Relationship Id="rId24" Type="http://schemas.openxmlformats.org/officeDocument/2006/relationships/image" Target="../media/image12.png"/><Relationship Id="rId25" Type="http://schemas.openxmlformats.org/officeDocument/2006/relationships/image" Target="../media/image31.svg"/><Relationship Id="rId26" Type="http://schemas.openxmlformats.org/officeDocument/2006/relationships/image" Target="../media/image11.png"/><Relationship Id="rId27" Type="http://schemas.openxmlformats.org/officeDocument/2006/relationships/image" Target="../media/image53.svg"/><Relationship Id="rId10" Type="http://schemas.openxmlformats.org/officeDocument/2006/relationships/image" Target="../media/image32.png"/><Relationship Id="rId11" Type="http://schemas.openxmlformats.org/officeDocument/2006/relationships/image" Target="../media/image41.svg"/><Relationship Id="rId12" Type="http://schemas.openxmlformats.org/officeDocument/2006/relationships/image" Target="../media/image33.png"/><Relationship Id="rId13" Type="http://schemas.openxmlformats.org/officeDocument/2006/relationships/image" Target="../media/image43.svg"/><Relationship Id="rId14" Type="http://schemas.openxmlformats.org/officeDocument/2006/relationships/image" Target="../media/image34.png"/><Relationship Id="rId15" Type="http://schemas.openxmlformats.org/officeDocument/2006/relationships/image" Target="../media/image45.svg"/><Relationship Id="rId16" Type="http://schemas.openxmlformats.org/officeDocument/2006/relationships/image" Target="../media/image35.png"/><Relationship Id="rId17" Type="http://schemas.openxmlformats.org/officeDocument/2006/relationships/image" Target="../media/image47.svg"/><Relationship Id="rId18" Type="http://schemas.openxmlformats.org/officeDocument/2006/relationships/image" Target="../media/image36.png"/><Relationship Id="rId19" Type="http://schemas.openxmlformats.org/officeDocument/2006/relationships/image" Target="../media/image49.svg"/><Relationship Id="rId1" Type="http://schemas.openxmlformats.org/officeDocument/2006/relationships/slideLayout" Target="../slideLayouts/slideLayout31.xml"/><Relationship Id="rId2" Type="http://schemas.openxmlformats.org/officeDocument/2006/relationships/image" Target="../media/image19.png"/><Relationship Id="rId3" Type="http://schemas.openxmlformats.org/officeDocument/2006/relationships/image" Target="../media/image10.svg"/><Relationship Id="rId4" Type="http://schemas.openxmlformats.org/officeDocument/2006/relationships/image" Target="../media/image7.png"/><Relationship Id="rId5" Type="http://schemas.openxmlformats.org/officeDocument/2006/relationships/image" Target="../media/image26.svg"/><Relationship Id="rId6" Type="http://schemas.openxmlformats.org/officeDocument/2006/relationships/image" Target="../media/image20.png"/><Relationship Id="rId7" Type="http://schemas.openxmlformats.org/officeDocument/2006/relationships/image" Target="../media/image12.svg"/><Relationship Id="rId8" Type="http://schemas.openxmlformats.org/officeDocument/2006/relationships/image" Target="../media/image31.png"/></Relationships>
</file>

<file path=ppt/slides/_rels/slide2.xml.rels><?xml version="1.0" encoding="UTF-8" standalone="yes"?>
<Relationships xmlns="http://schemas.openxmlformats.org/package/2006/relationships"><Relationship Id="rId42" Type="http://schemas.openxmlformats.org/officeDocument/2006/relationships/image" Target="../media/image1059.svg"/><Relationship Id="rId23" Type="http://schemas.openxmlformats.org/officeDocument/2006/relationships/image" Target="../media/image14.svg"/><Relationship Id="rId24" Type="http://schemas.openxmlformats.org/officeDocument/2006/relationships/image" Target="../media/image9.png"/><Relationship Id="rId25" Type="http://schemas.openxmlformats.org/officeDocument/2006/relationships/image" Target="../media/image10.png"/><Relationship Id="rId26" Type="http://schemas.openxmlformats.org/officeDocument/2006/relationships/image" Target="../media/image779.svg"/><Relationship Id="rId27" Type="http://schemas.openxmlformats.org/officeDocument/2006/relationships/image" Target="../media/image11.png"/><Relationship Id="rId28" Type="http://schemas.openxmlformats.org/officeDocument/2006/relationships/image" Target="../media/image53.svg"/><Relationship Id="rId29" Type="http://schemas.openxmlformats.org/officeDocument/2006/relationships/image" Target="../media/image12.png"/><Relationship Id="rId30" Type="http://schemas.openxmlformats.org/officeDocument/2006/relationships/image" Target="../media/image31.svg"/><Relationship Id="rId31" Type="http://schemas.openxmlformats.org/officeDocument/2006/relationships/image" Target="../media/image13.png"/><Relationship Id="rId32" Type="http://schemas.openxmlformats.org/officeDocument/2006/relationships/image" Target="../media/image14.png"/><Relationship Id="rId33" Type="http://schemas.openxmlformats.org/officeDocument/2006/relationships/image" Target="../media/image15.png"/><Relationship Id="rId11" Type="http://schemas.openxmlformats.org/officeDocument/2006/relationships/image" Target="../media/image343.svg"/><Relationship Id="rId13" Type="http://schemas.openxmlformats.org/officeDocument/2006/relationships/image" Target="../media/image65.svg"/><Relationship Id="rId36" Type="http://schemas.openxmlformats.org/officeDocument/2006/relationships/image" Target="../media/image361.svg"/><Relationship Id="rId1" Type="http://schemas.openxmlformats.org/officeDocument/2006/relationships/slideLayout" Target="../slideLayouts/slideLayout31.xml"/><Relationship Id="rId2" Type="http://schemas.openxmlformats.org/officeDocument/2006/relationships/notesSlide" Target="../notesSlides/notesSlide1.xml"/><Relationship Id="rId3" Type="http://schemas.openxmlformats.org/officeDocument/2006/relationships/image" Target="../media/image7.png"/><Relationship Id="rId18" Type="http://schemas.openxmlformats.org/officeDocument/2006/relationships/image" Target="../media/image16.svg"/><Relationship Id="rId5" Type="http://schemas.openxmlformats.org/officeDocument/2006/relationships/image" Target="../media/image26.svg"/><Relationship Id="rId6" Type="http://schemas.openxmlformats.org/officeDocument/2006/relationships/image" Target="../media/image8.png"/><Relationship Id="rId37" Type="http://schemas.openxmlformats.org/officeDocument/2006/relationships/image" Target="../media/image16.png"/><Relationship Id="rId38" Type="http://schemas.openxmlformats.org/officeDocument/2006/relationships/image" Target="../media/image355.svg"/><Relationship Id="rId39" Type="http://schemas.openxmlformats.org/officeDocument/2006/relationships/image" Target="../media/image17.png"/><Relationship Id="rId40" Type="http://schemas.openxmlformats.org/officeDocument/2006/relationships/image" Target="../media/image1013.svg"/><Relationship Id="rId41" Type="http://schemas.openxmlformats.org/officeDocument/2006/relationships/image" Target="../media/image1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21.xml.rels><?xml version="1.0" encoding="UTF-8" standalone="yes"?>
<Relationships xmlns="http://schemas.openxmlformats.org/package/2006/relationships"><Relationship Id="rId20" Type="http://schemas.openxmlformats.org/officeDocument/2006/relationships/image" Target="../media/image46.png"/><Relationship Id="rId21" Type="http://schemas.openxmlformats.org/officeDocument/2006/relationships/image" Target="../media/image73.svg"/><Relationship Id="rId22" Type="http://schemas.openxmlformats.org/officeDocument/2006/relationships/image" Target="../media/image47.png"/><Relationship Id="rId23" Type="http://schemas.openxmlformats.org/officeDocument/2006/relationships/image" Target="../media/image75.svg"/><Relationship Id="rId24" Type="http://schemas.openxmlformats.org/officeDocument/2006/relationships/image" Target="../media/image48.png"/><Relationship Id="rId25" Type="http://schemas.openxmlformats.org/officeDocument/2006/relationships/image" Target="../media/image77.svg"/><Relationship Id="rId26" Type="http://schemas.openxmlformats.org/officeDocument/2006/relationships/image" Target="../media/image49.png"/><Relationship Id="rId27" Type="http://schemas.openxmlformats.org/officeDocument/2006/relationships/image" Target="../media/image79.svg"/><Relationship Id="rId28" Type="http://schemas.openxmlformats.org/officeDocument/2006/relationships/image" Target="../media/image50.png"/><Relationship Id="rId29" Type="http://schemas.openxmlformats.org/officeDocument/2006/relationships/image" Target="../media/image81.svg"/><Relationship Id="rId1" Type="http://schemas.openxmlformats.org/officeDocument/2006/relationships/slideLayout" Target="../slideLayouts/slideLayout30.xml"/><Relationship Id="rId2" Type="http://schemas.openxmlformats.org/officeDocument/2006/relationships/image" Target="../media/image38.png"/><Relationship Id="rId3" Type="http://schemas.openxmlformats.org/officeDocument/2006/relationships/image" Target="../media/image55.svg"/><Relationship Id="rId4" Type="http://schemas.openxmlformats.org/officeDocument/2006/relationships/image" Target="../media/image39.png"/><Relationship Id="rId5" Type="http://schemas.openxmlformats.org/officeDocument/2006/relationships/image" Target="../media/image57.svg"/><Relationship Id="rId30" Type="http://schemas.openxmlformats.org/officeDocument/2006/relationships/image" Target="../media/image51.png"/><Relationship Id="rId31" Type="http://schemas.openxmlformats.org/officeDocument/2006/relationships/image" Target="../media/image83.svg"/><Relationship Id="rId32" Type="http://schemas.openxmlformats.org/officeDocument/2006/relationships/image" Target="../media/image52.png"/><Relationship Id="rId9" Type="http://schemas.openxmlformats.org/officeDocument/2006/relationships/image" Target="../media/image61.svg"/><Relationship Id="rId6" Type="http://schemas.openxmlformats.org/officeDocument/2006/relationships/image" Target="../media/image40.png"/><Relationship Id="rId7" Type="http://schemas.openxmlformats.org/officeDocument/2006/relationships/image" Target="../media/image59.svg"/><Relationship Id="rId8" Type="http://schemas.openxmlformats.org/officeDocument/2006/relationships/image" Target="../media/image41.png"/><Relationship Id="rId33" Type="http://schemas.openxmlformats.org/officeDocument/2006/relationships/image" Target="../media/image85.svg"/><Relationship Id="rId34" Type="http://schemas.openxmlformats.org/officeDocument/2006/relationships/image" Target="../media/image25.png"/><Relationship Id="rId35" Type="http://schemas.openxmlformats.org/officeDocument/2006/relationships/image" Target="../media/image28.svg"/><Relationship Id="rId36" Type="http://schemas.openxmlformats.org/officeDocument/2006/relationships/image" Target="../media/image53.png"/><Relationship Id="rId10" Type="http://schemas.openxmlformats.org/officeDocument/2006/relationships/image" Target="../media/image42.png"/><Relationship Id="rId11" Type="http://schemas.openxmlformats.org/officeDocument/2006/relationships/image" Target="../media/image63.svg"/><Relationship Id="rId12" Type="http://schemas.openxmlformats.org/officeDocument/2006/relationships/image" Target="../media/image9.png"/><Relationship Id="rId13" Type="http://schemas.openxmlformats.org/officeDocument/2006/relationships/image" Target="../media/image65.svg"/><Relationship Id="rId14" Type="http://schemas.openxmlformats.org/officeDocument/2006/relationships/image" Target="../media/image43.png"/><Relationship Id="rId15" Type="http://schemas.openxmlformats.org/officeDocument/2006/relationships/image" Target="../media/image67.svg"/><Relationship Id="rId16" Type="http://schemas.openxmlformats.org/officeDocument/2006/relationships/image" Target="../media/image44.png"/><Relationship Id="rId17" Type="http://schemas.openxmlformats.org/officeDocument/2006/relationships/image" Target="../media/image69.svg"/><Relationship Id="rId18" Type="http://schemas.openxmlformats.org/officeDocument/2006/relationships/image" Target="../media/image45.png"/><Relationship Id="rId19" Type="http://schemas.openxmlformats.org/officeDocument/2006/relationships/image" Target="../media/image71.svg"/><Relationship Id="rId37" Type="http://schemas.openxmlformats.org/officeDocument/2006/relationships/image" Target="../media/image87.svg"/><Relationship Id="rId38" Type="http://schemas.openxmlformats.org/officeDocument/2006/relationships/image" Target="../media/image54.png"/><Relationship Id="rId39" Type="http://schemas.openxmlformats.org/officeDocument/2006/relationships/image" Target="../media/image89.svg"/><Relationship Id="rId40" Type="http://schemas.openxmlformats.org/officeDocument/2006/relationships/image" Target="../media/image55.png"/><Relationship Id="rId41" Type="http://schemas.openxmlformats.org/officeDocument/2006/relationships/image" Target="../media/image91.svg"/><Relationship Id="rId42" Type="http://schemas.openxmlformats.org/officeDocument/2006/relationships/image" Target="../media/image56.png"/><Relationship Id="rId43" Type="http://schemas.openxmlformats.org/officeDocument/2006/relationships/image" Target="../media/image93.svg"/><Relationship Id="rId44" Type="http://schemas.openxmlformats.org/officeDocument/2006/relationships/image" Target="../media/image57.png"/><Relationship Id="rId45" Type="http://schemas.openxmlformats.org/officeDocument/2006/relationships/image" Target="../media/image95.svg"/></Relationships>
</file>

<file path=ppt/slides/_rels/slide22.xml.rels><?xml version="1.0" encoding="UTF-8" standalone="yes"?>
<Relationships xmlns="http://schemas.openxmlformats.org/package/2006/relationships"><Relationship Id="rId3" Type="http://schemas.openxmlformats.org/officeDocument/2006/relationships/image" Target="../media/image97.svg"/><Relationship Id="rId4" Type="http://schemas.openxmlformats.org/officeDocument/2006/relationships/image" Target="../media/image59.png"/><Relationship Id="rId5" Type="http://schemas.openxmlformats.org/officeDocument/2006/relationships/image" Target="../media/image99.svg"/><Relationship Id="rId1" Type="http://schemas.openxmlformats.org/officeDocument/2006/relationships/slideLayout" Target="../slideLayouts/slideLayout25.xml"/><Relationship Id="rId2" Type="http://schemas.openxmlformats.org/officeDocument/2006/relationships/image" Target="../media/image58.png"/></Relationships>
</file>

<file path=ppt/slides/_rels/slide23.xml.rels><?xml version="1.0" encoding="UTF-8" standalone="yes"?>
<Relationships xmlns="http://schemas.openxmlformats.org/package/2006/relationships"><Relationship Id="rId20" Type="http://schemas.openxmlformats.org/officeDocument/2006/relationships/image" Target="../media/image69.png"/><Relationship Id="rId21" Type="http://schemas.openxmlformats.org/officeDocument/2006/relationships/image" Target="../media/image119.svg"/><Relationship Id="rId22" Type="http://schemas.openxmlformats.org/officeDocument/2006/relationships/image" Target="../media/image70.png"/><Relationship Id="rId23" Type="http://schemas.openxmlformats.org/officeDocument/2006/relationships/image" Target="../media/image121.svg"/><Relationship Id="rId24" Type="http://schemas.openxmlformats.org/officeDocument/2006/relationships/image" Target="../media/image71.png"/><Relationship Id="rId25" Type="http://schemas.openxmlformats.org/officeDocument/2006/relationships/image" Target="../media/image123.svg"/><Relationship Id="rId26" Type="http://schemas.openxmlformats.org/officeDocument/2006/relationships/image" Target="../media/image72.png"/><Relationship Id="rId27" Type="http://schemas.openxmlformats.org/officeDocument/2006/relationships/image" Target="../media/image125.svg"/><Relationship Id="rId28" Type="http://schemas.openxmlformats.org/officeDocument/2006/relationships/image" Target="../media/image73.png"/><Relationship Id="rId29" Type="http://schemas.openxmlformats.org/officeDocument/2006/relationships/image" Target="../media/image127.svg"/><Relationship Id="rId1" Type="http://schemas.openxmlformats.org/officeDocument/2006/relationships/slideLayout" Target="../slideLayouts/slideLayout26.xml"/><Relationship Id="rId2" Type="http://schemas.openxmlformats.org/officeDocument/2006/relationships/image" Target="../media/image60.png"/><Relationship Id="rId3" Type="http://schemas.openxmlformats.org/officeDocument/2006/relationships/image" Target="../media/image101.svg"/><Relationship Id="rId4" Type="http://schemas.openxmlformats.org/officeDocument/2006/relationships/image" Target="../media/image61.png"/><Relationship Id="rId5" Type="http://schemas.openxmlformats.org/officeDocument/2006/relationships/image" Target="../media/image103.svg"/><Relationship Id="rId30" Type="http://schemas.openxmlformats.org/officeDocument/2006/relationships/image" Target="../media/image74.png"/><Relationship Id="rId31" Type="http://schemas.openxmlformats.org/officeDocument/2006/relationships/image" Target="../media/image129.svg"/><Relationship Id="rId32" Type="http://schemas.openxmlformats.org/officeDocument/2006/relationships/image" Target="../media/image75.png"/><Relationship Id="rId9" Type="http://schemas.openxmlformats.org/officeDocument/2006/relationships/image" Target="../media/image107.svg"/><Relationship Id="rId6" Type="http://schemas.openxmlformats.org/officeDocument/2006/relationships/image" Target="../media/image62.png"/><Relationship Id="rId7" Type="http://schemas.openxmlformats.org/officeDocument/2006/relationships/image" Target="../media/image105.svg"/><Relationship Id="rId8" Type="http://schemas.openxmlformats.org/officeDocument/2006/relationships/image" Target="../media/image63.png"/><Relationship Id="rId33" Type="http://schemas.openxmlformats.org/officeDocument/2006/relationships/image" Target="../media/image131.svg"/><Relationship Id="rId34" Type="http://schemas.openxmlformats.org/officeDocument/2006/relationships/image" Target="../media/image76.png"/><Relationship Id="rId35" Type="http://schemas.openxmlformats.org/officeDocument/2006/relationships/image" Target="../media/image133.svg"/><Relationship Id="rId10" Type="http://schemas.openxmlformats.org/officeDocument/2006/relationships/image" Target="../media/image64.png"/><Relationship Id="rId11" Type="http://schemas.openxmlformats.org/officeDocument/2006/relationships/image" Target="../media/image109.svg"/><Relationship Id="rId12" Type="http://schemas.openxmlformats.org/officeDocument/2006/relationships/image" Target="../media/image65.png"/><Relationship Id="rId13" Type="http://schemas.openxmlformats.org/officeDocument/2006/relationships/image" Target="../media/image111.svg"/><Relationship Id="rId14" Type="http://schemas.openxmlformats.org/officeDocument/2006/relationships/image" Target="../media/image66.png"/><Relationship Id="rId15" Type="http://schemas.openxmlformats.org/officeDocument/2006/relationships/image" Target="../media/image113.svg"/><Relationship Id="rId16" Type="http://schemas.openxmlformats.org/officeDocument/2006/relationships/image" Target="../media/image67.png"/><Relationship Id="rId17" Type="http://schemas.openxmlformats.org/officeDocument/2006/relationships/image" Target="../media/image115.svg"/><Relationship Id="rId18" Type="http://schemas.openxmlformats.org/officeDocument/2006/relationships/image" Target="../media/image68.png"/><Relationship Id="rId19" Type="http://schemas.openxmlformats.org/officeDocument/2006/relationships/image" Target="../media/image117.svg"/></Relationships>
</file>

<file path=ppt/slides/_rels/slide24.xml.rels><?xml version="1.0" encoding="UTF-8" standalone="yes"?>
<Relationships xmlns="http://schemas.openxmlformats.org/package/2006/relationships"><Relationship Id="rId9" Type="http://schemas.openxmlformats.org/officeDocument/2006/relationships/image" Target="../media/image141.svg"/><Relationship Id="rId20" Type="http://schemas.openxmlformats.org/officeDocument/2006/relationships/image" Target="../media/image86.png"/><Relationship Id="rId21" Type="http://schemas.openxmlformats.org/officeDocument/2006/relationships/image" Target="../media/image153.svg"/><Relationship Id="rId22" Type="http://schemas.openxmlformats.org/officeDocument/2006/relationships/image" Target="../media/image87.png"/><Relationship Id="rId23" Type="http://schemas.openxmlformats.org/officeDocument/2006/relationships/image" Target="../media/image155.svg"/><Relationship Id="rId24" Type="http://schemas.openxmlformats.org/officeDocument/2006/relationships/image" Target="../media/image88.png"/><Relationship Id="rId25" Type="http://schemas.openxmlformats.org/officeDocument/2006/relationships/image" Target="../media/image157.svg"/><Relationship Id="rId10" Type="http://schemas.openxmlformats.org/officeDocument/2006/relationships/image" Target="../media/image81.png"/><Relationship Id="rId11" Type="http://schemas.openxmlformats.org/officeDocument/2006/relationships/image" Target="../media/image143.svg"/><Relationship Id="rId12" Type="http://schemas.openxmlformats.org/officeDocument/2006/relationships/image" Target="../media/image82.png"/><Relationship Id="rId13" Type="http://schemas.openxmlformats.org/officeDocument/2006/relationships/image" Target="../media/image145.svg"/><Relationship Id="rId14" Type="http://schemas.openxmlformats.org/officeDocument/2006/relationships/image" Target="../media/image83.png"/><Relationship Id="rId15" Type="http://schemas.openxmlformats.org/officeDocument/2006/relationships/image" Target="../media/image147.svg"/><Relationship Id="rId16" Type="http://schemas.openxmlformats.org/officeDocument/2006/relationships/image" Target="../media/image84.png"/><Relationship Id="rId17" Type="http://schemas.openxmlformats.org/officeDocument/2006/relationships/image" Target="../media/image149.svg"/><Relationship Id="rId18" Type="http://schemas.openxmlformats.org/officeDocument/2006/relationships/image" Target="../media/image85.png"/><Relationship Id="rId19" Type="http://schemas.openxmlformats.org/officeDocument/2006/relationships/image" Target="../media/image151.svg"/><Relationship Id="rId1" Type="http://schemas.openxmlformats.org/officeDocument/2006/relationships/slideLayout" Target="../slideLayouts/slideLayout26.xml"/><Relationship Id="rId2" Type="http://schemas.openxmlformats.org/officeDocument/2006/relationships/image" Target="../media/image77.png"/><Relationship Id="rId3" Type="http://schemas.openxmlformats.org/officeDocument/2006/relationships/image" Target="../media/image135.svg"/><Relationship Id="rId4" Type="http://schemas.openxmlformats.org/officeDocument/2006/relationships/image" Target="../media/image78.png"/><Relationship Id="rId5" Type="http://schemas.openxmlformats.org/officeDocument/2006/relationships/image" Target="../media/image137.svg"/><Relationship Id="rId6" Type="http://schemas.openxmlformats.org/officeDocument/2006/relationships/image" Target="../media/image79.png"/><Relationship Id="rId7" Type="http://schemas.openxmlformats.org/officeDocument/2006/relationships/image" Target="../media/image139.svg"/><Relationship Id="rId8" Type="http://schemas.openxmlformats.org/officeDocument/2006/relationships/image" Target="../media/image80.png"/></Relationships>
</file>

<file path=ppt/slides/_rels/slide25.xml.rels><?xml version="1.0" encoding="UTF-8" standalone="yes"?>
<Relationships xmlns="http://schemas.openxmlformats.org/package/2006/relationships"><Relationship Id="rId11" Type="http://schemas.openxmlformats.org/officeDocument/2006/relationships/image" Target="../media/image167.svg"/><Relationship Id="rId12" Type="http://schemas.openxmlformats.org/officeDocument/2006/relationships/image" Target="../media/image94.png"/><Relationship Id="rId13" Type="http://schemas.openxmlformats.org/officeDocument/2006/relationships/image" Target="../media/image169.svg"/><Relationship Id="rId14" Type="http://schemas.openxmlformats.org/officeDocument/2006/relationships/image" Target="../media/image95.png"/><Relationship Id="rId15" Type="http://schemas.openxmlformats.org/officeDocument/2006/relationships/image" Target="../media/image171.svg"/><Relationship Id="rId16" Type="http://schemas.openxmlformats.org/officeDocument/2006/relationships/image" Target="../media/image96.png"/><Relationship Id="rId17" Type="http://schemas.openxmlformats.org/officeDocument/2006/relationships/image" Target="../media/image173.svg"/><Relationship Id="rId1" Type="http://schemas.openxmlformats.org/officeDocument/2006/relationships/slideLayout" Target="../slideLayouts/slideLayout26.xml"/><Relationship Id="rId2" Type="http://schemas.openxmlformats.org/officeDocument/2006/relationships/image" Target="../media/image89.png"/><Relationship Id="rId3" Type="http://schemas.openxmlformats.org/officeDocument/2006/relationships/image" Target="../media/image159.svg"/><Relationship Id="rId4" Type="http://schemas.openxmlformats.org/officeDocument/2006/relationships/image" Target="../media/image90.png"/><Relationship Id="rId5" Type="http://schemas.openxmlformats.org/officeDocument/2006/relationships/image" Target="../media/image161.svg"/><Relationship Id="rId6" Type="http://schemas.openxmlformats.org/officeDocument/2006/relationships/image" Target="../media/image91.png"/><Relationship Id="rId7" Type="http://schemas.openxmlformats.org/officeDocument/2006/relationships/image" Target="../media/image163.svg"/><Relationship Id="rId8" Type="http://schemas.openxmlformats.org/officeDocument/2006/relationships/image" Target="../media/image92.png"/><Relationship Id="rId9" Type="http://schemas.openxmlformats.org/officeDocument/2006/relationships/image" Target="../media/image165.svg"/><Relationship Id="rId10" Type="http://schemas.openxmlformats.org/officeDocument/2006/relationships/image" Target="../media/image93.png"/></Relationships>
</file>

<file path=ppt/slides/_rels/slide26.xml.rels><?xml version="1.0" encoding="UTF-8" standalone="yes"?>
<Relationships xmlns="http://schemas.openxmlformats.org/package/2006/relationships"><Relationship Id="rId3" Type="http://schemas.openxmlformats.org/officeDocument/2006/relationships/image" Target="../media/image175.svg"/><Relationship Id="rId4" Type="http://schemas.openxmlformats.org/officeDocument/2006/relationships/image" Target="../media/image98.png"/><Relationship Id="rId5" Type="http://schemas.openxmlformats.org/officeDocument/2006/relationships/image" Target="../media/image177.svg"/><Relationship Id="rId1" Type="http://schemas.openxmlformats.org/officeDocument/2006/relationships/slideLayout" Target="../slideLayouts/slideLayout18.xml"/><Relationship Id="rId2" Type="http://schemas.openxmlformats.org/officeDocument/2006/relationships/image" Target="../media/image97.png"/></Relationships>
</file>

<file path=ppt/slides/_rels/slide27.xml.rels><?xml version="1.0" encoding="UTF-8" standalone="yes"?>
<Relationships xmlns="http://schemas.openxmlformats.org/package/2006/relationships"><Relationship Id="rId9" Type="http://schemas.openxmlformats.org/officeDocument/2006/relationships/image" Target="../media/image185.svg"/><Relationship Id="rId20" Type="http://schemas.openxmlformats.org/officeDocument/2006/relationships/image" Target="../media/image108.png"/><Relationship Id="rId21" Type="http://schemas.openxmlformats.org/officeDocument/2006/relationships/image" Target="../media/image197.svg"/><Relationship Id="rId22" Type="http://schemas.openxmlformats.org/officeDocument/2006/relationships/image" Target="../media/image109.png"/><Relationship Id="rId23" Type="http://schemas.openxmlformats.org/officeDocument/2006/relationships/image" Target="../media/image199.svg"/><Relationship Id="rId24" Type="http://schemas.openxmlformats.org/officeDocument/2006/relationships/image" Target="../media/image110.png"/><Relationship Id="rId25" Type="http://schemas.openxmlformats.org/officeDocument/2006/relationships/image" Target="../media/image201.svg"/><Relationship Id="rId26" Type="http://schemas.openxmlformats.org/officeDocument/2006/relationships/image" Target="../media/image111.png"/><Relationship Id="rId27" Type="http://schemas.openxmlformats.org/officeDocument/2006/relationships/image" Target="../media/image203.svg"/><Relationship Id="rId10" Type="http://schemas.openxmlformats.org/officeDocument/2006/relationships/image" Target="../media/image103.png"/><Relationship Id="rId11" Type="http://schemas.openxmlformats.org/officeDocument/2006/relationships/image" Target="../media/image187.svg"/><Relationship Id="rId12" Type="http://schemas.openxmlformats.org/officeDocument/2006/relationships/image" Target="../media/image104.png"/><Relationship Id="rId13" Type="http://schemas.openxmlformats.org/officeDocument/2006/relationships/image" Target="../media/image189.svg"/><Relationship Id="rId14" Type="http://schemas.openxmlformats.org/officeDocument/2006/relationships/image" Target="../media/image105.png"/><Relationship Id="rId15" Type="http://schemas.openxmlformats.org/officeDocument/2006/relationships/image" Target="../media/image191.svg"/><Relationship Id="rId16" Type="http://schemas.openxmlformats.org/officeDocument/2006/relationships/image" Target="../media/image106.png"/><Relationship Id="rId17" Type="http://schemas.openxmlformats.org/officeDocument/2006/relationships/image" Target="../media/image193.svg"/><Relationship Id="rId18" Type="http://schemas.openxmlformats.org/officeDocument/2006/relationships/image" Target="../media/image107.png"/><Relationship Id="rId19" Type="http://schemas.openxmlformats.org/officeDocument/2006/relationships/image" Target="../media/image195.svg"/><Relationship Id="rId1" Type="http://schemas.openxmlformats.org/officeDocument/2006/relationships/slideLayout" Target="../slideLayouts/slideLayout19.xml"/><Relationship Id="rId2" Type="http://schemas.openxmlformats.org/officeDocument/2006/relationships/image" Target="../media/image99.png"/><Relationship Id="rId3" Type="http://schemas.openxmlformats.org/officeDocument/2006/relationships/image" Target="../media/image179.svg"/><Relationship Id="rId4" Type="http://schemas.openxmlformats.org/officeDocument/2006/relationships/image" Target="../media/image100.png"/><Relationship Id="rId5" Type="http://schemas.openxmlformats.org/officeDocument/2006/relationships/image" Target="../media/image181.svg"/><Relationship Id="rId6" Type="http://schemas.openxmlformats.org/officeDocument/2006/relationships/image" Target="../media/image101.png"/><Relationship Id="rId7" Type="http://schemas.openxmlformats.org/officeDocument/2006/relationships/image" Target="../media/image183.svg"/><Relationship Id="rId8" Type="http://schemas.openxmlformats.org/officeDocument/2006/relationships/image" Target="../media/image102.png"/></Relationships>
</file>

<file path=ppt/slides/_rels/slide28.xml.rels><?xml version="1.0" encoding="UTF-8" standalone="yes"?>
<Relationships xmlns="http://schemas.openxmlformats.org/package/2006/relationships"><Relationship Id="rId3" Type="http://schemas.openxmlformats.org/officeDocument/2006/relationships/image" Target="../media/image205.svg"/><Relationship Id="rId4" Type="http://schemas.openxmlformats.org/officeDocument/2006/relationships/image" Target="../media/image113.png"/><Relationship Id="rId5" Type="http://schemas.openxmlformats.org/officeDocument/2006/relationships/image" Target="../media/image207.svg"/><Relationship Id="rId1" Type="http://schemas.openxmlformats.org/officeDocument/2006/relationships/slideLayout" Target="../slideLayouts/slideLayout19.xml"/><Relationship Id="rId2" Type="http://schemas.openxmlformats.org/officeDocument/2006/relationships/image" Target="../media/image112.png"/></Relationships>
</file>

<file path=ppt/slides/_rels/slide29.xml.rels><?xml version="1.0" encoding="UTF-8" standalone="yes"?>
<Relationships xmlns="http://schemas.openxmlformats.org/package/2006/relationships"><Relationship Id="rId3" Type="http://schemas.openxmlformats.org/officeDocument/2006/relationships/image" Target="../media/image209.svg"/><Relationship Id="rId4" Type="http://schemas.openxmlformats.org/officeDocument/2006/relationships/image" Target="../media/image115.png"/><Relationship Id="rId5" Type="http://schemas.openxmlformats.org/officeDocument/2006/relationships/image" Target="../media/image211.svg"/><Relationship Id="rId1" Type="http://schemas.openxmlformats.org/officeDocument/2006/relationships/slideLayout" Target="../slideLayouts/slideLayout18.xml"/><Relationship Id="rId2" Type="http://schemas.openxmlformats.org/officeDocument/2006/relationships/image" Target="../media/image11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aws.amazon.com/architecture/icons/"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213.svg"/><Relationship Id="rId4" Type="http://schemas.openxmlformats.org/officeDocument/2006/relationships/image" Target="../media/image117.png"/><Relationship Id="rId5" Type="http://schemas.openxmlformats.org/officeDocument/2006/relationships/image" Target="../media/image215.svg"/><Relationship Id="rId1" Type="http://schemas.openxmlformats.org/officeDocument/2006/relationships/slideLayout" Target="../slideLayouts/slideLayout19.xml"/><Relationship Id="rId2" Type="http://schemas.openxmlformats.org/officeDocument/2006/relationships/image" Target="../media/image116.png"/></Relationships>
</file>

<file path=ppt/slides/_rels/slide31.xml.rels><?xml version="1.0" encoding="UTF-8" standalone="yes"?>
<Relationships xmlns="http://schemas.openxmlformats.org/package/2006/relationships"><Relationship Id="rId3" Type="http://schemas.openxmlformats.org/officeDocument/2006/relationships/image" Target="../media/image217.svg"/><Relationship Id="rId4" Type="http://schemas.openxmlformats.org/officeDocument/2006/relationships/image" Target="../media/image119.png"/><Relationship Id="rId5" Type="http://schemas.openxmlformats.org/officeDocument/2006/relationships/image" Target="../media/image219.svg"/><Relationship Id="rId1" Type="http://schemas.openxmlformats.org/officeDocument/2006/relationships/slideLayout" Target="../slideLayouts/slideLayout22.xml"/><Relationship Id="rId2" Type="http://schemas.openxmlformats.org/officeDocument/2006/relationships/image" Target="../media/image118.png"/></Relationships>
</file>

<file path=ppt/slides/_rels/slide32.xml.rels><?xml version="1.0" encoding="UTF-8" standalone="yes"?>
<Relationships xmlns="http://schemas.openxmlformats.org/package/2006/relationships"><Relationship Id="rId11" Type="http://schemas.openxmlformats.org/officeDocument/2006/relationships/image" Target="../media/image229.svg"/><Relationship Id="rId12" Type="http://schemas.openxmlformats.org/officeDocument/2006/relationships/image" Target="../media/image125.png"/><Relationship Id="rId13" Type="http://schemas.openxmlformats.org/officeDocument/2006/relationships/image" Target="../media/image231.svg"/><Relationship Id="rId14" Type="http://schemas.openxmlformats.org/officeDocument/2006/relationships/image" Target="../media/image126.png"/><Relationship Id="rId15" Type="http://schemas.openxmlformats.org/officeDocument/2006/relationships/image" Target="../media/image233.svg"/><Relationship Id="rId16" Type="http://schemas.openxmlformats.org/officeDocument/2006/relationships/image" Target="../media/image127.png"/><Relationship Id="rId17" Type="http://schemas.openxmlformats.org/officeDocument/2006/relationships/image" Target="../media/image235.svg"/><Relationship Id="rId1" Type="http://schemas.openxmlformats.org/officeDocument/2006/relationships/slideLayout" Target="../slideLayouts/slideLayout23.xml"/><Relationship Id="rId2" Type="http://schemas.openxmlformats.org/officeDocument/2006/relationships/image" Target="../media/image120.png"/><Relationship Id="rId3" Type="http://schemas.openxmlformats.org/officeDocument/2006/relationships/image" Target="../media/image221.svg"/><Relationship Id="rId4" Type="http://schemas.openxmlformats.org/officeDocument/2006/relationships/image" Target="../media/image121.png"/><Relationship Id="rId5" Type="http://schemas.openxmlformats.org/officeDocument/2006/relationships/image" Target="../media/image223.svg"/><Relationship Id="rId6" Type="http://schemas.openxmlformats.org/officeDocument/2006/relationships/image" Target="../media/image122.png"/><Relationship Id="rId7" Type="http://schemas.openxmlformats.org/officeDocument/2006/relationships/image" Target="../media/image225.svg"/><Relationship Id="rId8" Type="http://schemas.openxmlformats.org/officeDocument/2006/relationships/image" Target="../media/image123.png"/><Relationship Id="rId9" Type="http://schemas.openxmlformats.org/officeDocument/2006/relationships/image" Target="../media/image227.svg"/><Relationship Id="rId10" Type="http://schemas.openxmlformats.org/officeDocument/2006/relationships/image" Target="../media/image124.png"/></Relationships>
</file>

<file path=ppt/slides/_rels/slide33.xml.rels><?xml version="1.0" encoding="UTF-8" standalone="yes"?>
<Relationships xmlns="http://schemas.openxmlformats.org/package/2006/relationships"><Relationship Id="rId3" Type="http://schemas.openxmlformats.org/officeDocument/2006/relationships/image" Target="../media/image237.svg"/><Relationship Id="rId4" Type="http://schemas.openxmlformats.org/officeDocument/2006/relationships/image" Target="../media/image129.png"/><Relationship Id="rId5" Type="http://schemas.openxmlformats.org/officeDocument/2006/relationships/image" Target="../media/image239.svg"/><Relationship Id="rId1" Type="http://schemas.openxmlformats.org/officeDocument/2006/relationships/slideLayout" Target="../slideLayouts/slideLayout11.xml"/><Relationship Id="rId2" Type="http://schemas.openxmlformats.org/officeDocument/2006/relationships/image" Target="../media/image128.png"/></Relationships>
</file>

<file path=ppt/slides/_rels/slide34.xml.rels><?xml version="1.0" encoding="UTF-8" standalone="yes"?>
<Relationships xmlns="http://schemas.openxmlformats.org/package/2006/relationships"><Relationship Id="rId3" Type="http://schemas.openxmlformats.org/officeDocument/2006/relationships/image" Target="../media/image241.svg"/><Relationship Id="rId4" Type="http://schemas.openxmlformats.org/officeDocument/2006/relationships/image" Target="../media/image131.png"/><Relationship Id="rId5" Type="http://schemas.openxmlformats.org/officeDocument/2006/relationships/image" Target="../media/image243.svg"/><Relationship Id="rId6" Type="http://schemas.openxmlformats.org/officeDocument/2006/relationships/image" Target="../media/image132.png"/><Relationship Id="rId7" Type="http://schemas.openxmlformats.org/officeDocument/2006/relationships/image" Target="../media/image245.svg"/><Relationship Id="rId8" Type="http://schemas.openxmlformats.org/officeDocument/2006/relationships/image" Target="../media/image133.png"/><Relationship Id="rId9" Type="http://schemas.openxmlformats.org/officeDocument/2006/relationships/image" Target="../media/image247.svg"/><Relationship Id="rId1" Type="http://schemas.openxmlformats.org/officeDocument/2006/relationships/slideLayout" Target="../slideLayouts/slideLayout12.xml"/><Relationship Id="rId2" Type="http://schemas.openxmlformats.org/officeDocument/2006/relationships/image" Target="../media/image130.png"/></Relationships>
</file>

<file path=ppt/slides/_rels/slide35.xml.rels><?xml version="1.0" encoding="UTF-8" standalone="yes"?>
<Relationships xmlns="http://schemas.openxmlformats.org/package/2006/relationships"><Relationship Id="rId3" Type="http://schemas.openxmlformats.org/officeDocument/2006/relationships/image" Target="../media/image249.svg"/><Relationship Id="rId4" Type="http://schemas.openxmlformats.org/officeDocument/2006/relationships/image" Target="../media/image135.png"/><Relationship Id="rId5" Type="http://schemas.openxmlformats.org/officeDocument/2006/relationships/image" Target="../media/image251.svg"/><Relationship Id="rId1" Type="http://schemas.openxmlformats.org/officeDocument/2006/relationships/slideLayout" Target="../slideLayouts/slideLayout14.xml"/><Relationship Id="rId2" Type="http://schemas.openxmlformats.org/officeDocument/2006/relationships/image" Target="../media/image134.png"/></Relationships>
</file>

<file path=ppt/slides/_rels/slide36.xml.rels><?xml version="1.0" encoding="UTF-8" standalone="yes"?>
<Relationships xmlns="http://schemas.openxmlformats.org/package/2006/relationships"><Relationship Id="rId11" Type="http://schemas.openxmlformats.org/officeDocument/2006/relationships/image" Target="../media/image261.svg"/><Relationship Id="rId12" Type="http://schemas.openxmlformats.org/officeDocument/2006/relationships/image" Target="../media/image141.png"/><Relationship Id="rId13" Type="http://schemas.openxmlformats.org/officeDocument/2006/relationships/image" Target="../media/image263.svg"/><Relationship Id="rId14" Type="http://schemas.openxmlformats.org/officeDocument/2006/relationships/image" Target="../media/image142.png"/><Relationship Id="rId15" Type="http://schemas.openxmlformats.org/officeDocument/2006/relationships/image" Target="../media/image265.svg"/><Relationship Id="rId16" Type="http://schemas.openxmlformats.org/officeDocument/2006/relationships/image" Target="../media/image143.png"/><Relationship Id="rId17" Type="http://schemas.openxmlformats.org/officeDocument/2006/relationships/image" Target="../media/image267.svg"/><Relationship Id="rId1" Type="http://schemas.openxmlformats.org/officeDocument/2006/relationships/slideLayout" Target="../slideLayouts/slideLayout15.xml"/><Relationship Id="rId2" Type="http://schemas.openxmlformats.org/officeDocument/2006/relationships/image" Target="../media/image136.png"/><Relationship Id="rId3" Type="http://schemas.openxmlformats.org/officeDocument/2006/relationships/image" Target="../media/image253.svg"/><Relationship Id="rId4" Type="http://schemas.openxmlformats.org/officeDocument/2006/relationships/image" Target="../media/image137.png"/><Relationship Id="rId5" Type="http://schemas.openxmlformats.org/officeDocument/2006/relationships/image" Target="../media/image255.svg"/><Relationship Id="rId6" Type="http://schemas.openxmlformats.org/officeDocument/2006/relationships/image" Target="../media/image138.png"/><Relationship Id="rId7" Type="http://schemas.openxmlformats.org/officeDocument/2006/relationships/image" Target="../media/image257.svg"/><Relationship Id="rId8" Type="http://schemas.openxmlformats.org/officeDocument/2006/relationships/image" Target="../media/image139.png"/><Relationship Id="rId9" Type="http://schemas.openxmlformats.org/officeDocument/2006/relationships/image" Target="../media/image259.svg"/><Relationship Id="rId10" Type="http://schemas.openxmlformats.org/officeDocument/2006/relationships/image" Target="../media/image140.png"/></Relationships>
</file>

<file path=ppt/slides/_rels/slide37.xml.rels><?xml version="1.0" encoding="UTF-8" standalone="yes"?>
<Relationships xmlns="http://schemas.openxmlformats.org/package/2006/relationships"><Relationship Id="rId3" Type="http://schemas.openxmlformats.org/officeDocument/2006/relationships/image" Target="../media/image269.svg"/><Relationship Id="rId4" Type="http://schemas.openxmlformats.org/officeDocument/2006/relationships/image" Target="../media/image145.png"/><Relationship Id="rId5" Type="http://schemas.openxmlformats.org/officeDocument/2006/relationships/image" Target="../media/image271.svg"/><Relationship Id="rId1" Type="http://schemas.openxmlformats.org/officeDocument/2006/relationships/slideLayout" Target="../slideLayouts/slideLayout11.xml"/><Relationship Id="rId2" Type="http://schemas.openxmlformats.org/officeDocument/2006/relationships/image" Target="../media/image144.png"/></Relationships>
</file>

<file path=ppt/slides/_rels/slide38.xml.rels><?xml version="1.0" encoding="UTF-8" standalone="yes"?>
<Relationships xmlns="http://schemas.openxmlformats.org/package/2006/relationships"><Relationship Id="rId13" Type="http://schemas.openxmlformats.org/officeDocument/2006/relationships/image" Target="../media/image150.png"/><Relationship Id="rId14" Type="http://schemas.openxmlformats.org/officeDocument/2006/relationships/image" Target="../media/image281.svg"/><Relationship Id="rId15" Type="http://schemas.openxmlformats.org/officeDocument/2006/relationships/image" Target="../media/image151.png"/><Relationship Id="rId16" Type="http://schemas.openxmlformats.org/officeDocument/2006/relationships/image" Target="../media/image283.svg"/><Relationship Id="rId17" Type="http://schemas.openxmlformats.org/officeDocument/2006/relationships/image" Target="../media/image152.png"/><Relationship Id="rId18" Type="http://schemas.openxmlformats.org/officeDocument/2006/relationships/image" Target="../media/image285.svg"/><Relationship Id="rId19" Type="http://schemas.openxmlformats.org/officeDocument/2006/relationships/image" Target="../media/image153.png"/><Relationship Id="rId63" Type="http://schemas.openxmlformats.org/officeDocument/2006/relationships/image" Target="../media/image173.png"/><Relationship Id="rId64" Type="http://schemas.openxmlformats.org/officeDocument/2006/relationships/image" Target="../media/image327.svg"/><Relationship Id="rId65" Type="http://schemas.openxmlformats.org/officeDocument/2006/relationships/image" Target="../media/image174.png"/><Relationship Id="rId66" Type="http://schemas.openxmlformats.org/officeDocument/2006/relationships/image" Target="../media/image329.svg"/><Relationship Id="rId67" Type="http://schemas.openxmlformats.org/officeDocument/2006/relationships/image" Target="../media/image175.png"/><Relationship Id="rId68" Type="http://schemas.openxmlformats.org/officeDocument/2006/relationships/image" Target="../media/image331.svg"/><Relationship Id="rId69" Type="http://schemas.openxmlformats.org/officeDocument/2006/relationships/image" Target="../media/image176.png"/><Relationship Id="rId50" Type="http://schemas.openxmlformats.org/officeDocument/2006/relationships/image" Target="../media/image315.svg"/><Relationship Id="rId51" Type="http://schemas.openxmlformats.org/officeDocument/2006/relationships/image" Target="../media/image168.png"/><Relationship Id="rId52" Type="http://schemas.openxmlformats.org/officeDocument/2006/relationships/image" Target="../media/image317.svg"/><Relationship Id="rId53" Type="http://schemas.openxmlformats.org/officeDocument/2006/relationships/image" Target="../media/image169.png"/><Relationship Id="rId54" Type="http://schemas.openxmlformats.org/officeDocument/2006/relationships/image" Target="../media/image319.svg"/><Relationship Id="rId55" Type="http://schemas.openxmlformats.org/officeDocument/2006/relationships/image" Target="../media/image170.png"/><Relationship Id="rId56" Type="http://schemas.openxmlformats.org/officeDocument/2006/relationships/image" Target="../media/image321.svg"/><Relationship Id="rId57" Type="http://schemas.openxmlformats.org/officeDocument/2006/relationships/image" Target="../media/image171.png"/><Relationship Id="rId58" Type="http://schemas.openxmlformats.org/officeDocument/2006/relationships/image" Target="../media/image323.svg"/><Relationship Id="rId59" Type="http://schemas.openxmlformats.org/officeDocument/2006/relationships/image" Target="../media/image172.png"/><Relationship Id="rId40" Type="http://schemas.openxmlformats.org/officeDocument/2006/relationships/image" Target="../media/image305.svg"/><Relationship Id="rId41" Type="http://schemas.openxmlformats.org/officeDocument/2006/relationships/image" Target="../media/image163.png"/><Relationship Id="rId42" Type="http://schemas.openxmlformats.org/officeDocument/2006/relationships/image" Target="../media/image307.svg"/><Relationship Id="rId43" Type="http://schemas.openxmlformats.org/officeDocument/2006/relationships/image" Target="../media/image164.png"/><Relationship Id="rId44" Type="http://schemas.openxmlformats.org/officeDocument/2006/relationships/image" Target="../media/image309.svg"/><Relationship Id="rId45" Type="http://schemas.openxmlformats.org/officeDocument/2006/relationships/image" Target="../media/image165.png"/><Relationship Id="rId46" Type="http://schemas.openxmlformats.org/officeDocument/2006/relationships/image" Target="../media/image311.svg"/><Relationship Id="rId47" Type="http://schemas.openxmlformats.org/officeDocument/2006/relationships/image" Target="../media/image166.png"/><Relationship Id="rId48" Type="http://schemas.openxmlformats.org/officeDocument/2006/relationships/image" Target="../media/image313.svg"/><Relationship Id="rId49" Type="http://schemas.openxmlformats.org/officeDocument/2006/relationships/image" Target="../media/image167.png"/><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146.png"/><Relationship Id="rId4" Type="http://schemas.openxmlformats.org/officeDocument/2006/relationships/image" Target="../media/image273.svg"/><Relationship Id="rId5" Type="http://schemas.openxmlformats.org/officeDocument/2006/relationships/image" Target="../media/image23.png"/><Relationship Id="rId6" Type="http://schemas.openxmlformats.org/officeDocument/2006/relationships/image" Target="../media/image22.svg"/><Relationship Id="rId7" Type="http://schemas.openxmlformats.org/officeDocument/2006/relationships/image" Target="../media/image147.png"/><Relationship Id="rId8" Type="http://schemas.openxmlformats.org/officeDocument/2006/relationships/image" Target="../media/image275.svg"/><Relationship Id="rId9" Type="http://schemas.openxmlformats.org/officeDocument/2006/relationships/image" Target="../media/image148.png"/><Relationship Id="rId30" Type="http://schemas.openxmlformats.org/officeDocument/2006/relationships/image" Target="../media/image297.svg"/><Relationship Id="rId31" Type="http://schemas.openxmlformats.org/officeDocument/2006/relationships/image" Target="../media/image159.png"/><Relationship Id="rId32" Type="http://schemas.openxmlformats.org/officeDocument/2006/relationships/image" Target="../media/image299.svg"/><Relationship Id="rId33" Type="http://schemas.openxmlformats.org/officeDocument/2006/relationships/image" Target="../media/image160.png"/><Relationship Id="rId34" Type="http://schemas.openxmlformats.org/officeDocument/2006/relationships/image" Target="../media/image301.svg"/><Relationship Id="rId35" Type="http://schemas.openxmlformats.org/officeDocument/2006/relationships/image" Target="../media/image21.png"/><Relationship Id="rId36" Type="http://schemas.openxmlformats.org/officeDocument/2006/relationships/image" Target="../media/image18.svg"/><Relationship Id="rId37" Type="http://schemas.openxmlformats.org/officeDocument/2006/relationships/image" Target="../media/image161.png"/><Relationship Id="rId38" Type="http://schemas.openxmlformats.org/officeDocument/2006/relationships/image" Target="../media/image303.svg"/><Relationship Id="rId39" Type="http://schemas.openxmlformats.org/officeDocument/2006/relationships/image" Target="../media/image162.png"/><Relationship Id="rId70" Type="http://schemas.openxmlformats.org/officeDocument/2006/relationships/image" Target="../media/image333.svg"/><Relationship Id="rId20" Type="http://schemas.openxmlformats.org/officeDocument/2006/relationships/image" Target="../media/image287.svg"/><Relationship Id="rId21" Type="http://schemas.openxmlformats.org/officeDocument/2006/relationships/image" Target="../media/image154.png"/><Relationship Id="rId22" Type="http://schemas.openxmlformats.org/officeDocument/2006/relationships/image" Target="../media/image289.svg"/><Relationship Id="rId23" Type="http://schemas.openxmlformats.org/officeDocument/2006/relationships/image" Target="../media/image155.png"/><Relationship Id="rId24" Type="http://schemas.openxmlformats.org/officeDocument/2006/relationships/image" Target="../media/image291.svg"/><Relationship Id="rId25" Type="http://schemas.openxmlformats.org/officeDocument/2006/relationships/image" Target="../media/image156.png"/><Relationship Id="rId26" Type="http://schemas.openxmlformats.org/officeDocument/2006/relationships/image" Target="../media/image293.svg"/><Relationship Id="rId27" Type="http://schemas.openxmlformats.org/officeDocument/2006/relationships/image" Target="../media/image157.png"/><Relationship Id="rId28" Type="http://schemas.openxmlformats.org/officeDocument/2006/relationships/image" Target="../media/image295.svg"/><Relationship Id="rId29" Type="http://schemas.openxmlformats.org/officeDocument/2006/relationships/image" Target="../media/image158.png"/><Relationship Id="rId60" Type="http://schemas.openxmlformats.org/officeDocument/2006/relationships/image" Target="../media/image325.svg"/><Relationship Id="rId61" Type="http://schemas.openxmlformats.org/officeDocument/2006/relationships/image" Target="../media/image24.png"/><Relationship Id="rId62" Type="http://schemas.openxmlformats.org/officeDocument/2006/relationships/image" Target="../media/image24.svg"/><Relationship Id="rId10" Type="http://schemas.openxmlformats.org/officeDocument/2006/relationships/image" Target="../media/image277.svg"/><Relationship Id="rId11" Type="http://schemas.openxmlformats.org/officeDocument/2006/relationships/image" Target="../media/image149.png"/><Relationship Id="rId12" Type="http://schemas.openxmlformats.org/officeDocument/2006/relationships/image" Target="../media/image279.svg"/></Relationships>
</file>

<file path=ppt/slides/_rels/slide39.xml.rels><?xml version="1.0" encoding="UTF-8" standalone="yes"?>
<Relationships xmlns="http://schemas.openxmlformats.org/package/2006/relationships"><Relationship Id="rId9" Type="http://schemas.openxmlformats.org/officeDocument/2006/relationships/image" Target="../media/image341.svg"/><Relationship Id="rId20" Type="http://schemas.openxmlformats.org/officeDocument/2006/relationships/image" Target="../media/image185.png"/><Relationship Id="rId21" Type="http://schemas.openxmlformats.org/officeDocument/2006/relationships/image" Target="../media/image353.svg"/><Relationship Id="rId22" Type="http://schemas.openxmlformats.org/officeDocument/2006/relationships/image" Target="../media/image16.png"/><Relationship Id="rId23" Type="http://schemas.openxmlformats.org/officeDocument/2006/relationships/image" Target="../media/image355.svg"/><Relationship Id="rId24" Type="http://schemas.openxmlformats.org/officeDocument/2006/relationships/image" Target="../media/image186.png"/><Relationship Id="rId25" Type="http://schemas.openxmlformats.org/officeDocument/2006/relationships/image" Target="../media/image357.svg"/><Relationship Id="rId26" Type="http://schemas.openxmlformats.org/officeDocument/2006/relationships/image" Target="../media/image22.png"/><Relationship Id="rId27" Type="http://schemas.openxmlformats.org/officeDocument/2006/relationships/image" Target="../media/image20.svg"/><Relationship Id="rId10" Type="http://schemas.openxmlformats.org/officeDocument/2006/relationships/image" Target="../media/image13.png"/><Relationship Id="rId11" Type="http://schemas.openxmlformats.org/officeDocument/2006/relationships/image" Target="../media/image343.svg"/><Relationship Id="rId12" Type="http://schemas.openxmlformats.org/officeDocument/2006/relationships/image" Target="../media/image181.png"/><Relationship Id="rId13" Type="http://schemas.openxmlformats.org/officeDocument/2006/relationships/image" Target="../media/image345.svg"/><Relationship Id="rId14" Type="http://schemas.openxmlformats.org/officeDocument/2006/relationships/image" Target="../media/image182.png"/><Relationship Id="rId15" Type="http://schemas.openxmlformats.org/officeDocument/2006/relationships/image" Target="../media/image347.svg"/><Relationship Id="rId16" Type="http://schemas.openxmlformats.org/officeDocument/2006/relationships/image" Target="../media/image183.png"/><Relationship Id="rId17" Type="http://schemas.openxmlformats.org/officeDocument/2006/relationships/image" Target="../media/image349.svg"/><Relationship Id="rId18" Type="http://schemas.openxmlformats.org/officeDocument/2006/relationships/image" Target="../media/image184.png"/><Relationship Id="rId19" Type="http://schemas.openxmlformats.org/officeDocument/2006/relationships/image" Target="../media/image351.svg"/><Relationship Id="rId1" Type="http://schemas.openxmlformats.org/officeDocument/2006/relationships/slideLayout" Target="../slideLayouts/slideLayout12.xml"/><Relationship Id="rId2" Type="http://schemas.openxmlformats.org/officeDocument/2006/relationships/image" Target="../media/image177.png"/><Relationship Id="rId3" Type="http://schemas.openxmlformats.org/officeDocument/2006/relationships/image" Target="../media/image335.svg"/><Relationship Id="rId4" Type="http://schemas.openxmlformats.org/officeDocument/2006/relationships/image" Target="../media/image178.png"/><Relationship Id="rId5" Type="http://schemas.openxmlformats.org/officeDocument/2006/relationships/image" Target="../media/image337.svg"/><Relationship Id="rId6" Type="http://schemas.openxmlformats.org/officeDocument/2006/relationships/image" Target="../media/image179.png"/><Relationship Id="rId7" Type="http://schemas.openxmlformats.org/officeDocument/2006/relationships/image" Target="../media/image339.svg"/><Relationship Id="rId8" Type="http://schemas.openxmlformats.org/officeDocument/2006/relationships/image" Target="../media/image180.png"/></Relationships>
</file>

<file path=ppt/slides/_rels/slide4.xml.rels><?xml version="1.0" encoding="UTF-8" standalone="yes"?>
<Relationships xmlns="http://schemas.openxmlformats.org/package/2006/relationships"><Relationship Id="rId3" Type="http://schemas.openxmlformats.org/officeDocument/2006/relationships/slide" Target="slide8.xml"/><Relationship Id="rId4" Type="http://schemas.openxmlformats.org/officeDocument/2006/relationships/slide" Target="slide11.xml"/><Relationship Id="rId5" Type="http://schemas.openxmlformats.org/officeDocument/2006/relationships/slide" Target="slide16.xml"/><Relationship Id="rId6" Type="http://schemas.openxmlformats.org/officeDocument/2006/relationships/slide" Target="slide103.xml"/><Relationship Id="rId1" Type="http://schemas.openxmlformats.org/officeDocument/2006/relationships/slideLayout" Target="../slideLayouts/slideLayout5.xml"/><Relationship Id="rId2" Type="http://schemas.openxmlformats.org/officeDocument/2006/relationships/slide" Target="slide5.xml"/></Relationships>
</file>

<file path=ppt/slides/_rels/slide40.xml.rels><?xml version="1.0" encoding="UTF-8" standalone="yes"?>
<Relationships xmlns="http://schemas.openxmlformats.org/package/2006/relationships"><Relationship Id="rId9" Type="http://schemas.openxmlformats.org/officeDocument/2006/relationships/image" Target="../media/image365.svg"/><Relationship Id="rId20" Type="http://schemas.openxmlformats.org/officeDocument/2006/relationships/image" Target="../media/image195.png"/><Relationship Id="rId21" Type="http://schemas.openxmlformats.org/officeDocument/2006/relationships/image" Target="../media/image377.svg"/><Relationship Id="rId22" Type="http://schemas.openxmlformats.org/officeDocument/2006/relationships/image" Target="../media/image196.png"/><Relationship Id="rId23" Type="http://schemas.openxmlformats.org/officeDocument/2006/relationships/image" Target="../media/image379.svg"/><Relationship Id="rId10" Type="http://schemas.openxmlformats.org/officeDocument/2006/relationships/image" Target="../media/image190.png"/><Relationship Id="rId11" Type="http://schemas.openxmlformats.org/officeDocument/2006/relationships/image" Target="../media/image367.svg"/><Relationship Id="rId12" Type="http://schemas.openxmlformats.org/officeDocument/2006/relationships/image" Target="../media/image191.png"/><Relationship Id="rId13" Type="http://schemas.openxmlformats.org/officeDocument/2006/relationships/image" Target="../media/image369.svg"/><Relationship Id="rId14" Type="http://schemas.openxmlformats.org/officeDocument/2006/relationships/image" Target="../media/image192.png"/><Relationship Id="rId15" Type="http://schemas.openxmlformats.org/officeDocument/2006/relationships/image" Target="../media/image371.svg"/><Relationship Id="rId16" Type="http://schemas.openxmlformats.org/officeDocument/2006/relationships/image" Target="../media/image193.png"/><Relationship Id="rId17" Type="http://schemas.openxmlformats.org/officeDocument/2006/relationships/image" Target="../media/image373.svg"/><Relationship Id="rId18" Type="http://schemas.openxmlformats.org/officeDocument/2006/relationships/image" Target="../media/image194.png"/><Relationship Id="rId19" Type="http://schemas.openxmlformats.org/officeDocument/2006/relationships/image" Target="../media/image375.svg"/><Relationship Id="rId1" Type="http://schemas.openxmlformats.org/officeDocument/2006/relationships/slideLayout" Target="../slideLayouts/slideLayout12.xml"/><Relationship Id="rId2" Type="http://schemas.openxmlformats.org/officeDocument/2006/relationships/image" Target="../media/image187.png"/><Relationship Id="rId3" Type="http://schemas.openxmlformats.org/officeDocument/2006/relationships/image" Target="../media/image359.svg"/><Relationship Id="rId4" Type="http://schemas.openxmlformats.org/officeDocument/2006/relationships/image" Target="../media/image15.png"/><Relationship Id="rId5" Type="http://schemas.openxmlformats.org/officeDocument/2006/relationships/image" Target="../media/image361.svg"/><Relationship Id="rId6" Type="http://schemas.openxmlformats.org/officeDocument/2006/relationships/image" Target="../media/image188.png"/><Relationship Id="rId7" Type="http://schemas.openxmlformats.org/officeDocument/2006/relationships/image" Target="../media/image363.svg"/><Relationship Id="rId8" Type="http://schemas.openxmlformats.org/officeDocument/2006/relationships/image" Target="../media/image189.png"/></Relationships>
</file>

<file path=ppt/slides/_rels/slide41.xml.rels><?xml version="1.0" encoding="UTF-8" standalone="yes"?>
<Relationships xmlns="http://schemas.openxmlformats.org/package/2006/relationships"><Relationship Id="rId11" Type="http://schemas.openxmlformats.org/officeDocument/2006/relationships/image" Target="../media/image389.svg"/><Relationship Id="rId12" Type="http://schemas.openxmlformats.org/officeDocument/2006/relationships/image" Target="../media/image202.png"/><Relationship Id="rId13" Type="http://schemas.openxmlformats.org/officeDocument/2006/relationships/image" Target="../media/image391.svg"/><Relationship Id="rId14" Type="http://schemas.openxmlformats.org/officeDocument/2006/relationships/image" Target="../media/image203.png"/><Relationship Id="rId15" Type="http://schemas.openxmlformats.org/officeDocument/2006/relationships/image" Target="../media/image393.svg"/><Relationship Id="rId16" Type="http://schemas.openxmlformats.org/officeDocument/2006/relationships/image" Target="../media/image204.png"/><Relationship Id="rId17" Type="http://schemas.openxmlformats.org/officeDocument/2006/relationships/image" Target="../media/image395.svg"/><Relationship Id="rId1" Type="http://schemas.openxmlformats.org/officeDocument/2006/relationships/slideLayout" Target="../slideLayouts/slideLayout12.xml"/><Relationship Id="rId2" Type="http://schemas.openxmlformats.org/officeDocument/2006/relationships/image" Target="../media/image197.png"/><Relationship Id="rId3" Type="http://schemas.openxmlformats.org/officeDocument/2006/relationships/image" Target="../media/image381.svg"/><Relationship Id="rId4" Type="http://schemas.openxmlformats.org/officeDocument/2006/relationships/image" Target="../media/image198.png"/><Relationship Id="rId5" Type="http://schemas.openxmlformats.org/officeDocument/2006/relationships/image" Target="../media/image383.svg"/><Relationship Id="rId6" Type="http://schemas.openxmlformats.org/officeDocument/2006/relationships/image" Target="../media/image199.png"/><Relationship Id="rId7" Type="http://schemas.openxmlformats.org/officeDocument/2006/relationships/image" Target="../media/image385.svg"/><Relationship Id="rId8" Type="http://schemas.openxmlformats.org/officeDocument/2006/relationships/image" Target="../media/image200.png"/><Relationship Id="rId9" Type="http://schemas.openxmlformats.org/officeDocument/2006/relationships/image" Target="../media/image387.svg"/><Relationship Id="rId10" Type="http://schemas.openxmlformats.org/officeDocument/2006/relationships/image" Target="../media/image201.png"/></Relationships>
</file>

<file path=ppt/slides/_rels/slide42.xml.rels><?xml version="1.0" encoding="UTF-8" standalone="yes"?>
<Relationships xmlns="http://schemas.openxmlformats.org/package/2006/relationships"><Relationship Id="rId3" Type="http://schemas.openxmlformats.org/officeDocument/2006/relationships/image" Target="../media/image397.svg"/><Relationship Id="rId4" Type="http://schemas.openxmlformats.org/officeDocument/2006/relationships/image" Target="../media/image206.png"/><Relationship Id="rId5" Type="http://schemas.openxmlformats.org/officeDocument/2006/relationships/image" Target="../media/image399.svg"/><Relationship Id="rId6" Type="http://schemas.openxmlformats.org/officeDocument/2006/relationships/image" Target="../media/image207.png"/><Relationship Id="rId7" Type="http://schemas.openxmlformats.org/officeDocument/2006/relationships/image" Target="../media/image401.svg"/><Relationship Id="rId8" Type="http://schemas.openxmlformats.org/officeDocument/2006/relationships/image" Target="../media/image208.png"/><Relationship Id="rId9" Type="http://schemas.openxmlformats.org/officeDocument/2006/relationships/image" Target="../media/image403.svg"/><Relationship Id="rId1" Type="http://schemas.openxmlformats.org/officeDocument/2006/relationships/slideLayout" Target="../slideLayouts/slideLayout12.xml"/><Relationship Id="rId2" Type="http://schemas.openxmlformats.org/officeDocument/2006/relationships/image" Target="../media/image205.png"/></Relationships>
</file>

<file path=ppt/slides/_rels/slide43.xml.rels><?xml version="1.0" encoding="UTF-8" standalone="yes"?>
<Relationships xmlns="http://schemas.openxmlformats.org/package/2006/relationships"><Relationship Id="rId3" Type="http://schemas.openxmlformats.org/officeDocument/2006/relationships/image" Target="../media/image405.svg"/><Relationship Id="rId4" Type="http://schemas.openxmlformats.org/officeDocument/2006/relationships/image" Target="../media/image210.png"/><Relationship Id="rId5" Type="http://schemas.openxmlformats.org/officeDocument/2006/relationships/image" Target="../media/image407.svg"/><Relationship Id="rId1" Type="http://schemas.openxmlformats.org/officeDocument/2006/relationships/slideLayout" Target="../slideLayouts/slideLayout20.xml"/><Relationship Id="rId2" Type="http://schemas.openxmlformats.org/officeDocument/2006/relationships/image" Target="../media/image209.png"/></Relationships>
</file>

<file path=ppt/slides/_rels/slide44.xml.rels><?xml version="1.0" encoding="UTF-8" standalone="yes"?>
<Relationships xmlns="http://schemas.openxmlformats.org/package/2006/relationships"><Relationship Id="rId11" Type="http://schemas.openxmlformats.org/officeDocument/2006/relationships/image" Target="../media/image417.svg"/><Relationship Id="rId12" Type="http://schemas.openxmlformats.org/officeDocument/2006/relationships/image" Target="../media/image216.png"/><Relationship Id="rId13" Type="http://schemas.openxmlformats.org/officeDocument/2006/relationships/image" Target="../media/image419.svg"/><Relationship Id="rId14" Type="http://schemas.openxmlformats.org/officeDocument/2006/relationships/image" Target="../media/image217.png"/><Relationship Id="rId15" Type="http://schemas.openxmlformats.org/officeDocument/2006/relationships/image" Target="../media/image421.svg"/><Relationship Id="rId1" Type="http://schemas.openxmlformats.org/officeDocument/2006/relationships/slideLayout" Target="../slideLayouts/slideLayout21.xml"/><Relationship Id="rId2" Type="http://schemas.openxmlformats.org/officeDocument/2006/relationships/image" Target="../media/image211.png"/><Relationship Id="rId3" Type="http://schemas.openxmlformats.org/officeDocument/2006/relationships/image" Target="../media/image409.svg"/><Relationship Id="rId4" Type="http://schemas.openxmlformats.org/officeDocument/2006/relationships/image" Target="../media/image212.png"/><Relationship Id="rId5" Type="http://schemas.openxmlformats.org/officeDocument/2006/relationships/image" Target="../media/image411.svg"/><Relationship Id="rId6" Type="http://schemas.openxmlformats.org/officeDocument/2006/relationships/image" Target="../media/image213.png"/><Relationship Id="rId7" Type="http://schemas.openxmlformats.org/officeDocument/2006/relationships/image" Target="../media/image413.svg"/><Relationship Id="rId8" Type="http://schemas.openxmlformats.org/officeDocument/2006/relationships/image" Target="../media/image214.png"/><Relationship Id="rId9" Type="http://schemas.openxmlformats.org/officeDocument/2006/relationships/image" Target="../media/image415.svg"/><Relationship Id="rId10" Type="http://schemas.openxmlformats.org/officeDocument/2006/relationships/image" Target="../media/image215.png"/></Relationships>
</file>

<file path=ppt/slides/_rels/slide45.xml.rels><?xml version="1.0" encoding="UTF-8" standalone="yes"?>
<Relationships xmlns="http://schemas.openxmlformats.org/package/2006/relationships"><Relationship Id="rId3" Type="http://schemas.openxmlformats.org/officeDocument/2006/relationships/image" Target="../media/image423.svg"/><Relationship Id="rId4" Type="http://schemas.openxmlformats.org/officeDocument/2006/relationships/image" Target="../media/image219.png"/><Relationship Id="rId5" Type="http://schemas.openxmlformats.org/officeDocument/2006/relationships/image" Target="../media/image425.svg"/><Relationship Id="rId1" Type="http://schemas.openxmlformats.org/officeDocument/2006/relationships/slideLayout" Target="../slideLayouts/slideLayout20.xml"/><Relationship Id="rId2" Type="http://schemas.openxmlformats.org/officeDocument/2006/relationships/image" Target="../media/image218.png"/></Relationships>
</file>

<file path=ppt/slides/_rels/slide46.xml.rels><?xml version="1.0" encoding="UTF-8" standalone="yes"?>
<Relationships xmlns="http://schemas.openxmlformats.org/package/2006/relationships"><Relationship Id="rId20" Type="http://schemas.openxmlformats.org/officeDocument/2006/relationships/image" Target="../media/image229.png"/><Relationship Id="rId21" Type="http://schemas.openxmlformats.org/officeDocument/2006/relationships/image" Target="../media/image445.svg"/><Relationship Id="rId22" Type="http://schemas.openxmlformats.org/officeDocument/2006/relationships/image" Target="../media/image230.png"/><Relationship Id="rId23" Type="http://schemas.openxmlformats.org/officeDocument/2006/relationships/image" Target="../media/image447.svg"/><Relationship Id="rId24" Type="http://schemas.openxmlformats.org/officeDocument/2006/relationships/image" Target="../media/image231.png"/><Relationship Id="rId25" Type="http://schemas.openxmlformats.org/officeDocument/2006/relationships/image" Target="../media/image449.svg"/><Relationship Id="rId26" Type="http://schemas.openxmlformats.org/officeDocument/2006/relationships/image" Target="../media/image232.png"/><Relationship Id="rId27" Type="http://schemas.openxmlformats.org/officeDocument/2006/relationships/image" Target="../media/image451.svg"/><Relationship Id="rId28" Type="http://schemas.openxmlformats.org/officeDocument/2006/relationships/image" Target="../media/image233.png"/><Relationship Id="rId29" Type="http://schemas.openxmlformats.org/officeDocument/2006/relationships/image" Target="../media/image453.svg"/><Relationship Id="rId1" Type="http://schemas.openxmlformats.org/officeDocument/2006/relationships/slideLayout" Target="../slideLayouts/slideLayout21.xml"/><Relationship Id="rId2" Type="http://schemas.openxmlformats.org/officeDocument/2006/relationships/image" Target="../media/image220.png"/><Relationship Id="rId3" Type="http://schemas.openxmlformats.org/officeDocument/2006/relationships/image" Target="../media/image427.svg"/><Relationship Id="rId4" Type="http://schemas.openxmlformats.org/officeDocument/2006/relationships/image" Target="../media/image221.png"/><Relationship Id="rId5" Type="http://schemas.openxmlformats.org/officeDocument/2006/relationships/image" Target="../media/image429.svg"/><Relationship Id="rId30" Type="http://schemas.openxmlformats.org/officeDocument/2006/relationships/image" Target="../media/image234.png"/><Relationship Id="rId31" Type="http://schemas.openxmlformats.org/officeDocument/2006/relationships/image" Target="../media/image455.svg"/><Relationship Id="rId32" Type="http://schemas.openxmlformats.org/officeDocument/2006/relationships/image" Target="../media/image235.png"/><Relationship Id="rId9" Type="http://schemas.openxmlformats.org/officeDocument/2006/relationships/image" Target="../media/image433.svg"/><Relationship Id="rId6" Type="http://schemas.openxmlformats.org/officeDocument/2006/relationships/image" Target="../media/image222.png"/><Relationship Id="rId7" Type="http://schemas.openxmlformats.org/officeDocument/2006/relationships/image" Target="../media/image431.svg"/><Relationship Id="rId8" Type="http://schemas.openxmlformats.org/officeDocument/2006/relationships/image" Target="../media/image223.png"/><Relationship Id="rId33" Type="http://schemas.openxmlformats.org/officeDocument/2006/relationships/image" Target="../media/image457.svg"/><Relationship Id="rId34" Type="http://schemas.openxmlformats.org/officeDocument/2006/relationships/image" Target="../media/image236.png"/><Relationship Id="rId35" Type="http://schemas.openxmlformats.org/officeDocument/2006/relationships/image" Target="../media/image459.svg"/><Relationship Id="rId10" Type="http://schemas.openxmlformats.org/officeDocument/2006/relationships/image" Target="../media/image224.png"/><Relationship Id="rId11" Type="http://schemas.openxmlformats.org/officeDocument/2006/relationships/image" Target="../media/image435.svg"/><Relationship Id="rId12" Type="http://schemas.openxmlformats.org/officeDocument/2006/relationships/image" Target="../media/image225.png"/><Relationship Id="rId13" Type="http://schemas.openxmlformats.org/officeDocument/2006/relationships/image" Target="../media/image437.svg"/><Relationship Id="rId14" Type="http://schemas.openxmlformats.org/officeDocument/2006/relationships/image" Target="../media/image226.png"/><Relationship Id="rId15" Type="http://schemas.openxmlformats.org/officeDocument/2006/relationships/image" Target="../media/image439.svg"/><Relationship Id="rId16" Type="http://schemas.openxmlformats.org/officeDocument/2006/relationships/image" Target="../media/image227.png"/><Relationship Id="rId17" Type="http://schemas.openxmlformats.org/officeDocument/2006/relationships/image" Target="../media/image441.svg"/><Relationship Id="rId18" Type="http://schemas.openxmlformats.org/officeDocument/2006/relationships/image" Target="../media/image228.png"/><Relationship Id="rId19" Type="http://schemas.openxmlformats.org/officeDocument/2006/relationships/image" Target="../media/image443.svg"/></Relationships>
</file>

<file path=ppt/slides/_rels/slide47.xml.rels><?xml version="1.0" encoding="UTF-8" standalone="yes"?>
<Relationships xmlns="http://schemas.openxmlformats.org/package/2006/relationships"><Relationship Id="rId9" Type="http://schemas.openxmlformats.org/officeDocument/2006/relationships/image" Target="../media/image467.svg"/><Relationship Id="rId20" Type="http://schemas.openxmlformats.org/officeDocument/2006/relationships/image" Target="../media/image246.png"/><Relationship Id="rId21" Type="http://schemas.openxmlformats.org/officeDocument/2006/relationships/image" Target="../media/image479.svg"/><Relationship Id="rId22" Type="http://schemas.openxmlformats.org/officeDocument/2006/relationships/image" Target="../media/image247.png"/><Relationship Id="rId23" Type="http://schemas.openxmlformats.org/officeDocument/2006/relationships/image" Target="../media/image481.svg"/><Relationship Id="rId10" Type="http://schemas.openxmlformats.org/officeDocument/2006/relationships/image" Target="../media/image241.png"/><Relationship Id="rId11" Type="http://schemas.openxmlformats.org/officeDocument/2006/relationships/image" Target="../media/image469.svg"/><Relationship Id="rId12" Type="http://schemas.openxmlformats.org/officeDocument/2006/relationships/image" Target="../media/image242.png"/><Relationship Id="rId13" Type="http://schemas.openxmlformats.org/officeDocument/2006/relationships/image" Target="../media/image471.svg"/><Relationship Id="rId14" Type="http://schemas.openxmlformats.org/officeDocument/2006/relationships/image" Target="../media/image243.png"/><Relationship Id="rId15" Type="http://schemas.openxmlformats.org/officeDocument/2006/relationships/image" Target="../media/image473.svg"/><Relationship Id="rId16" Type="http://schemas.openxmlformats.org/officeDocument/2006/relationships/image" Target="../media/image244.png"/><Relationship Id="rId17" Type="http://schemas.openxmlformats.org/officeDocument/2006/relationships/image" Target="../media/image475.svg"/><Relationship Id="rId18" Type="http://schemas.openxmlformats.org/officeDocument/2006/relationships/image" Target="../media/image245.png"/><Relationship Id="rId19" Type="http://schemas.openxmlformats.org/officeDocument/2006/relationships/image" Target="../media/image477.svg"/><Relationship Id="rId1" Type="http://schemas.openxmlformats.org/officeDocument/2006/relationships/slideLayout" Target="../slideLayouts/slideLayout21.xml"/><Relationship Id="rId2" Type="http://schemas.openxmlformats.org/officeDocument/2006/relationships/image" Target="../media/image237.png"/><Relationship Id="rId3" Type="http://schemas.openxmlformats.org/officeDocument/2006/relationships/image" Target="../media/image461.svg"/><Relationship Id="rId4" Type="http://schemas.openxmlformats.org/officeDocument/2006/relationships/image" Target="../media/image238.png"/><Relationship Id="rId5" Type="http://schemas.openxmlformats.org/officeDocument/2006/relationships/image" Target="../media/image463.svg"/><Relationship Id="rId6" Type="http://schemas.openxmlformats.org/officeDocument/2006/relationships/image" Target="../media/image239.png"/><Relationship Id="rId7" Type="http://schemas.openxmlformats.org/officeDocument/2006/relationships/image" Target="../media/image465.svg"/><Relationship Id="rId8" Type="http://schemas.openxmlformats.org/officeDocument/2006/relationships/image" Target="../media/image240.png"/></Relationships>
</file>

<file path=ppt/slides/_rels/slide48.xml.rels><?xml version="1.0" encoding="UTF-8" standalone="yes"?>
<Relationships xmlns="http://schemas.openxmlformats.org/package/2006/relationships"><Relationship Id="rId11" Type="http://schemas.openxmlformats.org/officeDocument/2006/relationships/image" Target="../media/image491.svg"/><Relationship Id="rId12" Type="http://schemas.openxmlformats.org/officeDocument/2006/relationships/image" Target="../media/image253.png"/><Relationship Id="rId13" Type="http://schemas.openxmlformats.org/officeDocument/2006/relationships/image" Target="../media/image493.svg"/><Relationship Id="rId1" Type="http://schemas.openxmlformats.org/officeDocument/2006/relationships/slideLayout" Target="../slideLayouts/slideLayout21.xml"/><Relationship Id="rId2" Type="http://schemas.openxmlformats.org/officeDocument/2006/relationships/image" Target="../media/image248.png"/><Relationship Id="rId3" Type="http://schemas.openxmlformats.org/officeDocument/2006/relationships/image" Target="../media/image483.svg"/><Relationship Id="rId4" Type="http://schemas.openxmlformats.org/officeDocument/2006/relationships/image" Target="../media/image249.png"/><Relationship Id="rId5" Type="http://schemas.openxmlformats.org/officeDocument/2006/relationships/image" Target="../media/image485.svg"/><Relationship Id="rId6" Type="http://schemas.openxmlformats.org/officeDocument/2006/relationships/image" Target="../media/image250.png"/><Relationship Id="rId7" Type="http://schemas.openxmlformats.org/officeDocument/2006/relationships/image" Target="../media/image487.svg"/><Relationship Id="rId8" Type="http://schemas.openxmlformats.org/officeDocument/2006/relationships/image" Target="../media/image251.png"/><Relationship Id="rId9" Type="http://schemas.openxmlformats.org/officeDocument/2006/relationships/image" Target="../media/image489.svg"/><Relationship Id="rId10" Type="http://schemas.openxmlformats.org/officeDocument/2006/relationships/image" Target="../media/image252.png"/></Relationships>
</file>

<file path=ppt/slides/_rels/slide49.xml.rels><?xml version="1.0" encoding="UTF-8" standalone="yes"?>
<Relationships xmlns="http://schemas.openxmlformats.org/package/2006/relationships"><Relationship Id="rId3" Type="http://schemas.openxmlformats.org/officeDocument/2006/relationships/image" Target="../media/image495.svg"/><Relationship Id="rId4" Type="http://schemas.openxmlformats.org/officeDocument/2006/relationships/image" Target="../media/image255.png"/><Relationship Id="rId5" Type="http://schemas.openxmlformats.org/officeDocument/2006/relationships/image" Target="../media/image497.svg"/><Relationship Id="rId1" Type="http://schemas.openxmlformats.org/officeDocument/2006/relationships/slideLayout" Target="../slideLayouts/slideLayout16.xml"/><Relationship Id="rId2" Type="http://schemas.openxmlformats.org/officeDocument/2006/relationships/image" Target="../media/image25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png"/></Relationships>
</file>

<file path=ppt/slides/_rels/slide50.xml.rels><?xml version="1.0" encoding="UTF-8" standalone="yes"?>
<Relationships xmlns="http://schemas.openxmlformats.org/package/2006/relationships"><Relationship Id="rId3" Type="http://schemas.openxmlformats.org/officeDocument/2006/relationships/image" Target="../media/image499.svg"/><Relationship Id="rId4" Type="http://schemas.openxmlformats.org/officeDocument/2006/relationships/image" Target="../media/image257.png"/><Relationship Id="rId5" Type="http://schemas.openxmlformats.org/officeDocument/2006/relationships/image" Target="../media/image501.svg"/><Relationship Id="rId6" Type="http://schemas.openxmlformats.org/officeDocument/2006/relationships/image" Target="../media/image258.png"/><Relationship Id="rId7" Type="http://schemas.openxmlformats.org/officeDocument/2006/relationships/image" Target="../media/image503.svg"/><Relationship Id="rId8" Type="http://schemas.openxmlformats.org/officeDocument/2006/relationships/image" Target="../media/image259.png"/><Relationship Id="rId9" Type="http://schemas.openxmlformats.org/officeDocument/2006/relationships/image" Target="../media/image505.svg"/><Relationship Id="rId1" Type="http://schemas.openxmlformats.org/officeDocument/2006/relationships/slideLayout" Target="../slideLayouts/slideLayout17.xml"/><Relationship Id="rId2" Type="http://schemas.openxmlformats.org/officeDocument/2006/relationships/image" Target="../media/image256.png"/></Relationships>
</file>

<file path=ppt/slides/_rels/slide51.xml.rels><?xml version="1.0" encoding="UTF-8" standalone="yes"?>
<Relationships xmlns="http://schemas.openxmlformats.org/package/2006/relationships"><Relationship Id="rId3" Type="http://schemas.openxmlformats.org/officeDocument/2006/relationships/image" Target="../media/image507.svg"/><Relationship Id="rId4" Type="http://schemas.openxmlformats.org/officeDocument/2006/relationships/image" Target="../media/image261.png"/><Relationship Id="rId5" Type="http://schemas.openxmlformats.org/officeDocument/2006/relationships/image" Target="../media/image509.svg"/><Relationship Id="rId1" Type="http://schemas.openxmlformats.org/officeDocument/2006/relationships/slideLayout" Target="../slideLayouts/slideLayout20.xml"/><Relationship Id="rId2" Type="http://schemas.openxmlformats.org/officeDocument/2006/relationships/image" Target="../media/image260.png"/></Relationships>
</file>

<file path=ppt/slides/_rels/slide52.xml.rels><?xml version="1.0" encoding="UTF-8" standalone="yes"?>
<Relationships xmlns="http://schemas.openxmlformats.org/package/2006/relationships"><Relationship Id="rId11" Type="http://schemas.openxmlformats.org/officeDocument/2006/relationships/image" Target="../media/image519.svg"/><Relationship Id="rId12" Type="http://schemas.openxmlformats.org/officeDocument/2006/relationships/image" Target="../media/image267.png"/><Relationship Id="rId13" Type="http://schemas.openxmlformats.org/officeDocument/2006/relationships/image" Target="../media/image521.svg"/><Relationship Id="rId14" Type="http://schemas.openxmlformats.org/officeDocument/2006/relationships/image" Target="../media/image268.png"/><Relationship Id="rId15" Type="http://schemas.openxmlformats.org/officeDocument/2006/relationships/image" Target="../media/image523.svg"/><Relationship Id="rId16" Type="http://schemas.openxmlformats.org/officeDocument/2006/relationships/image" Target="../media/image269.png"/><Relationship Id="rId17" Type="http://schemas.openxmlformats.org/officeDocument/2006/relationships/image" Target="../media/image525.svg"/><Relationship Id="rId1" Type="http://schemas.openxmlformats.org/officeDocument/2006/relationships/slideLayout" Target="../slideLayouts/slideLayout21.xml"/><Relationship Id="rId2" Type="http://schemas.openxmlformats.org/officeDocument/2006/relationships/image" Target="../media/image262.png"/><Relationship Id="rId3" Type="http://schemas.openxmlformats.org/officeDocument/2006/relationships/image" Target="../media/image511.svg"/><Relationship Id="rId4" Type="http://schemas.openxmlformats.org/officeDocument/2006/relationships/image" Target="../media/image263.png"/><Relationship Id="rId5" Type="http://schemas.openxmlformats.org/officeDocument/2006/relationships/image" Target="../media/image513.svg"/><Relationship Id="rId6" Type="http://schemas.openxmlformats.org/officeDocument/2006/relationships/image" Target="../media/image264.png"/><Relationship Id="rId7" Type="http://schemas.openxmlformats.org/officeDocument/2006/relationships/image" Target="../media/image515.svg"/><Relationship Id="rId8" Type="http://schemas.openxmlformats.org/officeDocument/2006/relationships/image" Target="../media/image265.png"/><Relationship Id="rId9" Type="http://schemas.openxmlformats.org/officeDocument/2006/relationships/image" Target="../media/image517.svg"/><Relationship Id="rId10" Type="http://schemas.openxmlformats.org/officeDocument/2006/relationships/image" Target="../media/image266.png"/></Relationships>
</file>

<file path=ppt/slides/_rels/slide53.xml.rels><?xml version="1.0" encoding="UTF-8" standalone="yes"?>
<Relationships xmlns="http://schemas.openxmlformats.org/package/2006/relationships"><Relationship Id="rId11" Type="http://schemas.openxmlformats.org/officeDocument/2006/relationships/image" Target="../media/image535.svg"/><Relationship Id="rId12" Type="http://schemas.openxmlformats.org/officeDocument/2006/relationships/image" Target="../media/image275.png"/><Relationship Id="rId13" Type="http://schemas.openxmlformats.org/officeDocument/2006/relationships/image" Target="../media/image537.svg"/><Relationship Id="rId14" Type="http://schemas.openxmlformats.org/officeDocument/2006/relationships/image" Target="../media/image276.png"/><Relationship Id="rId15" Type="http://schemas.openxmlformats.org/officeDocument/2006/relationships/image" Target="../media/image539.svg"/><Relationship Id="rId16" Type="http://schemas.openxmlformats.org/officeDocument/2006/relationships/image" Target="../media/image277.png"/><Relationship Id="rId17" Type="http://schemas.openxmlformats.org/officeDocument/2006/relationships/image" Target="../media/image541.svg"/><Relationship Id="rId1" Type="http://schemas.openxmlformats.org/officeDocument/2006/relationships/slideLayout" Target="../slideLayouts/slideLayout21.xml"/><Relationship Id="rId2" Type="http://schemas.openxmlformats.org/officeDocument/2006/relationships/image" Target="../media/image270.png"/><Relationship Id="rId3" Type="http://schemas.openxmlformats.org/officeDocument/2006/relationships/image" Target="../media/image527.svg"/><Relationship Id="rId4" Type="http://schemas.openxmlformats.org/officeDocument/2006/relationships/image" Target="../media/image271.png"/><Relationship Id="rId5" Type="http://schemas.openxmlformats.org/officeDocument/2006/relationships/image" Target="../media/image529.svg"/><Relationship Id="rId6" Type="http://schemas.openxmlformats.org/officeDocument/2006/relationships/image" Target="../media/image272.png"/><Relationship Id="rId7" Type="http://schemas.openxmlformats.org/officeDocument/2006/relationships/image" Target="../media/image531.svg"/><Relationship Id="rId8" Type="http://schemas.openxmlformats.org/officeDocument/2006/relationships/image" Target="../media/image273.png"/><Relationship Id="rId9" Type="http://schemas.openxmlformats.org/officeDocument/2006/relationships/image" Target="../media/image533.svg"/><Relationship Id="rId10" Type="http://schemas.openxmlformats.org/officeDocument/2006/relationships/image" Target="../media/image274.png"/></Relationships>
</file>

<file path=ppt/slides/_rels/slide54.xml.rels><?xml version="1.0" encoding="UTF-8" standalone="yes"?>
<Relationships xmlns="http://schemas.openxmlformats.org/package/2006/relationships"><Relationship Id="rId3" Type="http://schemas.openxmlformats.org/officeDocument/2006/relationships/image" Target="../media/image543.svg"/><Relationship Id="rId4" Type="http://schemas.openxmlformats.org/officeDocument/2006/relationships/image" Target="../media/image279.png"/><Relationship Id="rId5" Type="http://schemas.openxmlformats.org/officeDocument/2006/relationships/image" Target="../media/image545.svg"/><Relationship Id="rId1" Type="http://schemas.openxmlformats.org/officeDocument/2006/relationships/slideLayout" Target="../slideLayouts/slideLayout21.xml"/><Relationship Id="rId2" Type="http://schemas.openxmlformats.org/officeDocument/2006/relationships/image" Target="../media/image278.png"/></Relationships>
</file>

<file path=ppt/slides/_rels/slide55.xml.rels><?xml version="1.0" encoding="UTF-8" standalone="yes"?>
<Relationships xmlns="http://schemas.openxmlformats.org/package/2006/relationships"><Relationship Id="rId3" Type="http://schemas.openxmlformats.org/officeDocument/2006/relationships/image" Target="../media/image547.svg"/><Relationship Id="rId4" Type="http://schemas.openxmlformats.org/officeDocument/2006/relationships/image" Target="../media/image281.png"/><Relationship Id="rId5" Type="http://schemas.openxmlformats.org/officeDocument/2006/relationships/image" Target="../media/image549.svg"/><Relationship Id="rId1" Type="http://schemas.openxmlformats.org/officeDocument/2006/relationships/slideLayout" Target="../slideLayouts/slideLayout25.xml"/><Relationship Id="rId2" Type="http://schemas.openxmlformats.org/officeDocument/2006/relationships/image" Target="../media/image280.png"/></Relationships>
</file>

<file path=ppt/slides/_rels/slide56.xml.rels><?xml version="1.0" encoding="UTF-8" standalone="yes"?>
<Relationships xmlns="http://schemas.openxmlformats.org/package/2006/relationships"><Relationship Id="rId3" Type="http://schemas.openxmlformats.org/officeDocument/2006/relationships/image" Target="../media/image551.svg"/><Relationship Id="rId4" Type="http://schemas.openxmlformats.org/officeDocument/2006/relationships/image" Target="../media/image283.png"/><Relationship Id="rId5" Type="http://schemas.openxmlformats.org/officeDocument/2006/relationships/image" Target="../media/image553.svg"/><Relationship Id="rId1" Type="http://schemas.openxmlformats.org/officeDocument/2006/relationships/slideLayout" Target="../slideLayouts/slideLayout26.xml"/><Relationship Id="rId2" Type="http://schemas.openxmlformats.org/officeDocument/2006/relationships/image" Target="../media/image282.png"/></Relationships>
</file>

<file path=ppt/slides/_rels/slide57.xml.rels><?xml version="1.0" encoding="UTF-8" standalone="yes"?>
<Relationships xmlns="http://schemas.openxmlformats.org/package/2006/relationships"><Relationship Id="rId3" Type="http://schemas.openxmlformats.org/officeDocument/2006/relationships/image" Target="../media/image555.svg"/><Relationship Id="rId4" Type="http://schemas.openxmlformats.org/officeDocument/2006/relationships/image" Target="../media/image285.png"/><Relationship Id="rId5" Type="http://schemas.openxmlformats.org/officeDocument/2006/relationships/image" Target="../media/image557.svg"/><Relationship Id="rId1" Type="http://schemas.openxmlformats.org/officeDocument/2006/relationships/slideLayout" Target="../slideLayouts/slideLayout22.xml"/><Relationship Id="rId2" Type="http://schemas.openxmlformats.org/officeDocument/2006/relationships/image" Target="../media/image284.png"/></Relationships>
</file>

<file path=ppt/slides/_rels/slide58.xml.rels><?xml version="1.0" encoding="UTF-8" standalone="yes"?>
<Relationships xmlns="http://schemas.openxmlformats.org/package/2006/relationships"><Relationship Id="rId9" Type="http://schemas.openxmlformats.org/officeDocument/2006/relationships/image" Target="../media/image289.png"/><Relationship Id="rId20" Type="http://schemas.openxmlformats.org/officeDocument/2006/relationships/image" Target="../media/image575.svg"/><Relationship Id="rId21" Type="http://schemas.openxmlformats.org/officeDocument/2006/relationships/image" Target="../media/image295.png"/><Relationship Id="rId22" Type="http://schemas.openxmlformats.org/officeDocument/2006/relationships/image" Target="../media/image577.svg"/><Relationship Id="rId23" Type="http://schemas.openxmlformats.org/officeDocument/2006/relationships/image" Target="../media/image296.png"/><Relationship Id="rId24" Type="http://schemas.openxmlformats.org/officeDocument/2006/relationships/image" Target="../media/image579.svg"/><Relationship Id="rId10" Type="http://schemas.openxmlformats.org/officeDocument/2006/relationships/image" Target="../media/image565.svg"/><Relationship Id="rId11" Type="http://schemas.openxmlformats.org/officeDocument/2006/relationships/image" Target="../media/image290.png"/><Relationship Id="rId12" Type="http://schemas.openxmlformats.org/officeDocument/2006/relationships/image" Target="../media/image567.svg"/><Relationship Id="rId13" Type="http://schemas.openxmlformats.org/officeDocument/2006/relationships/image" Target="../media/image291.png"/><Relationship Id="rId14" Type="http://schemas.openxmlformats.org/officeDocument/2006/relationships/image" Target="../media/image569.svg"/><Relationship Id="rId15" Type="http://schemas.openxmlformats.org/officeDocument/2006/relationships/image" Target="../media/image292.png"/><Relationship Id="rId16" Type="http://schemas.openxmlformats.org/officeDocument/2006/relationships/image" Target="../media/image571.svg"/><Relationship Id="rId17" Type="http://schemas.openxmlformats.org/officeDocument/2006/relationships/image" Target="../media/image293.png"/><Relationship Id="rId18" Type="http://schemas.openxmlformats.org/officeDocument/2006/relationships/image" Target="../media/image573.svg"/><Relationship Id="rId19" Type="http://schemas.openxmlformats.org/officeDocument/2006/relationships/image" Target="../media/image294.png"/><Relationship Id="rId1" Type="http://schemas.openxmlformats.org/officeDocument/2006/relationships/slideLayout" Target="../slideLayouts/slideLayout23.xml"/><Relationship Id="rId2" Type="http://schemas.openxmlformats.org/officeDocument/2006/relationships/notesSlide" Target="../notesSlides/notesSlide5.xml"/><Relationship Id="rId3" Type="http://schemas.openxmlformats.org/officeDocument/2006/relationships/image" Target="../media/image286.png"/><Relationship Id="rId4" Type="http://schemas.openxmlformats.org/officeDocument/2006/relationships/image" Target="../media/image559.svg"/><Relationship Id="rId5" Type="http://schemas.openxmlformats.org/officeDocument/2006/relationships/image" Target="../media/image287.png"/><Relationship Id="rId6" Type="http://schemas.openxmlformats.org/officeDocument/2006/relationships/image" Target="../media/image561.svg"/><Relationship Id="rId7" Type="http://schemas.openxmlformats.org/officeDocument/2006/relationships/image" Target="../media/image288.png"/><Relationship Id="rId8" Type="http://schemas.openxmlformats.org/officeDocument/2006/relationships/image" Target="../media/image563.svg"/></Relationships>
</file>

<file path=ppt/slides/_rels/slide59.xml.rels><?xml version="1.0" encoding="UTF-8" standalone="yes"?>
<Relationships xmlns="http://schemas.openxmlformats.org/package/2006/relationships"><Relationship Id="rId11" Type="http://schemas.openxmlformats.org/officeDocument/2006/relationships/image" Target="../media/image301.png"/><Relationship Id="rId12" Type="http://schemas.openxmlformats.org/officeDocument/2006/relationships/image" Target="../media/image589.svg"/><Relationship Id="rId13" Type="http://schemas.openxmlformats.org/officeDocument/2006/relationships/image" Target="../media/image302.png"/><Relationship Id="rId14" Type="http://schemas.openxmlformats.org/officeDocument/2006/relationships/image" Target="../media/image591.svg"/><Relationship Id="rId15" Type="http://schemas.openxmlformats.org/officeDocument/2006/relationships/image" Target="../media/image303.png"/><Relationship Id="rId16" Type="http://schemas.openxmlformats.org/officeDocument/2006/relationships/image" Target="../media/image593.svg"/><Relationship Id="rId17" Type="http://schemas.openxmlformats.org/officeDocument/2006/relationships/image" Target="../media/image304.png"/><Relationship Id="rId18" Type="http://schemas.openxmlformats.org/officeDocument/2006/relationships/image" Target="../media/image595.svg"/><Relationship Id="rId1" Type="http://schemas.openxmlformats.org/officeDocument/2006/relationships/slideLayout" Target="../slideLayouts/slideLayout23.xml"/><Relationship Id="rId2" Type="http://schemas.openxmlformats.org/officeDocument/2006/relationships/notesSlide" Target="../notesSlides/notesSlide6.xml"/><Relationship Id="rId3" Type="http://schemas.openxmlformats.org/officeDocument/2006/relationships/image" Target="../media/image297.png"/><Relationship Id="rId4" Type="http://schemas.openxmlformats.org/officeDocument/2006/relationships/image" Target="../media/image581.svg"/><Relationship Id="rId5" Type="http://schemas.openxmlformats.org/officeDocument/2006/relationships/image" Target="../media/image298.png"/><Relationship Id="rId6" Type="http://schemas.openxmlformats.org/officeDocument/2006/relationships/image" Target="../media/image583.svg"/><Relationship Id="rId7" Type="http://schemas.openxmlformats.org/officeDocument/2006/relationships/image" Target="../media/image299.png"/><Relationship Id="rId8" Type="http://schemas.openxmlformats.org/officeDocument/2006/relationships/image" Target="../media/image585.svg"/><Relationship Id="rId9" Type="http://schemas.openxmlformats.org/officeDocument/2006/relationships/image" Target="../media/image300.png"/><Relationship Id="rId10" Type="http://schemas.openxmlformats.org/officeDocument/2006/relationships/image" Target="../media/image587.svg"/></Relationships>
</file>

<file path=ppt/slides/_rels/slide6.xml.rels><?xml version="1.0" encoding="UTF-8" standalone="yes"?>
<Relationships xmlns="http://schemas.openxmlformats.org/package/2006/relationships"><Relationship Id="rId11" Type="http://schemas.openxmlformats.org/officeDocument/2006/relationships/image" Target="../media/image18.svg"/><Relationship Id="rId12" Type="http://schemas.openxmlformats.org/officeDocument/2006/relationships/image" Target="../media/image22.png"/><Relationship Id="rId13" Type="http://schemas.openxmlformats.org/officeDocument/2006/relationships/image" Target="../media/image20.svg"/><Relationship Id="rId1" Type="http://schemas.openxmlformats.org/officeDocument/2006/relationships/slideLayout" Target="../slideLayouts/slideLayout4.xml"/><Relationship Id="rId2" Type="http://schemas.openxmlformats.org/officeDocument/2006/relationships/image" Target="../media/image19.png"/><Relationship Id="rId3" Type="http://schemas.openxmlformats.org/officeDocument/2006/relationships/image" Target="../media/image10.svg"/><Relationship Id="rId4" Type="http://schemas.openxmlformats.org/officeDocument/2006/relationships/image" Target="../media/image20.png"/><Relationship Id="rId5" Type="http://schemas.openxmlformats.org/officeDocument/2006/relationships/image" Target="../media/image12.svg"/><Relationship Id="rId6" Type="http://schemas.openxmlformats.org/officeDocument/2006/relationships/image" Target="../media/image8.png"/><Relationship Id="rId7" Type="http://schemas.openxmlformats.org/officeDocument/2006/relationships/image" Target="../media/image14.svg"/><Relationship Id="rId8" Type="http://schemas.openxmlformats.org/officeDocument/2006/relationships/image" Target="../media/image14.png"/><Relationship Id="rId9" Type="http://schemas.openxmlformats.org/officeDocument/2006/relationships/image" Target="../media/image16.svg"/><Relationship Id="rId10" Type="http://schemas.openxmlformats.org/officeDocument/2006/relationships/image" Target="../media/image21.png"/></Relationships>
</file>

<file path=ppt/slides/_rels/slide60.xml.rels><?xml version="1.0" encoding="UTF-8" standalone="yes"?>
<Relationships xmlns="http://schemas.openxmlformats.org/package/2006/relationships"><Relationship Id="rId11" Type="http://schemas.openxmlformats.org/officeDocument/2006/relationships/image" Target="../media/image309.png"/><Relationship Id="rId12" Type="http://schemas.openxmlformats.org/officeDocument/2006/relationships/image" Target="../media/image605.svg"/><Relationship Id="rId13" Type="http://schemas.openxmlformats.org/officeDocument/2006/relationships/image" Target="../media/image310.png"/><Relationship Id="rId14" Type="http://schemas.openxmlformats.org/officeDocument/2006/relationships/image" Target="../media/image607.svg"/><Relationship Id="rId1" Type="http://schemas.openxmlformats.org/officeDocument/2006/relationships/slideLayout" Target="../slideLayouts/slideLayout23.xml"/><Relationship Id="rId2" Type="http://schemas.openxmlformats.org/officeDocument/2006/relationships/notesSlide" Target="../notesSlides/notesSlide7.xml"/><Relationship Id="rId3" Type="http://schemas.openxmlformats.org/officeDocument/2006/relationships/image" Target="../media/image305.png"/><Relationship Id="rId4" Type="http://schemas.openxmlformats.org/officeDocument/2006/relationships/image" Target="../media/image597.svg"/><Relationship Id="rId5" Type="http://schemas.openxmlformats.org/officeDocument/2006/relationships/image" Target="../media/image306.png"/><Relationship Id="rId6" Type="http://schemas.openxmlformats.org/officeDocument/2006/relationships/image" Target="../media/image599.svg"/><Relationship Id="rId7" Type="http://schemas.openxmlformats.org/officeDocument/2006/relationships/image" Target="../media/image307.png"/><Relationship Id="rId8" Type="http://schemas.openxmlformats.org/officeDocument/2006/relationships/image" Target="../media/image601.svg"/><Relationship Id="rId9" Type="http://schemas.openxmlformats.org/officeDocument/2006/relationships/image" Target="../media/image308.png"/><Relationship Id="rId10" Type="http://schemas.openxmlformats.org/officeDocument/2006/relationships/image" Target="../media/image603.sv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8.xml"/><Relationship Id="rId3" Type="http://schemas.openxmlformats.org/officeDocument/2006/relationships/image" Target="../media/image311.png"/><Relationship Id="rId4" Type="http://schemas.openxmlformats.org/officeDocument/2006/relationships/image" Target="../media/image609.svg"/><Relationship Id="rId5" Type="http://schemas.openxmlformats.org/officeDocument/2006/relationships/image" Target="../media/image312.png"/><Relationship Id="rId6" Type="http://schemas.openxmlformats.org/officeDocument/2006/relationships/image" Target="../media/image611.svg"/><Relationship Id="rId7" Type="http://schemas.openxmlformats.org/officeDocument/2006/relationships/image" Target="../media/image313.png"/><Relationship Id="rId8" Type="http://schemas.openxmlformats.org/officeDocument/2006/relationships/image" Target="../media/image613.svg"/><Relationship Id="rId9" Type="http://schemas.openxmlformats.org/officeDocument/2006/relationships/image" Target="../media/image314.png"/><Relationship Id="rId10" Type="http://schemas.openxmlformats.org/officeDocument/2006/relationships/image" Target="../media/image615.svg"/><Relationship Id="rId11" Type="http://schemas.openxmlformats.org/officeDocument/2006/relationships/image" Target="../media/image315.png"/><Relationship Id="rId12" Type="http://schemas.openxmlformats.org/officeDocument/2006/relationships/image" Target="../media/image617.svg"/><Relationship Id="rId13" Type="http://schemas.openxmlformats.org/officeDocument/2006/relationships/image" Target="../media/image316.png"/><Relationship Id="rId14" Type="http://schemas.openxmlformats.org/officeDocument/2006/relationships/image" Target="../media/image619.svg"/><Relationship Id="rId15" Type="http://schemas.openxmlformats.org/officeDocument/2006/relationships/image" Target="../media/image317.png"/><Relationship Id="rId16" Type="http://schemas.openxmlformats.org/officeDocument/2006/relationships/image" Target="../media/image621.svg"/><Relationship Id="rId17" Type="http://schemas.openxmlformats.org/officeDocument/2006/relationships/image" Target="../media/image318.png"/><Relationship Id="rId18" Type="http://schemas.openxmlformats.org/officeDocument/2006/relationships/image" Target="../media/image623.svg"/><Relationship Id="rId19" Type="http://schemas.openxmlformats.org/officeDocument/2006/relationships/image" Target="../media/image319.png"/><Relationship Id="rId30" Type="http://schemas.openxmlformats.org/officeDocument/2006/relationships/image" Target="../media/image635.svg"/><Relationship Id="rId31" Type="http://schemas.openxmlformats.org/officeDocument/2006/relationships/image" Target="../media/image325.png"/><Relationship Id="rId32" Type="http://schemas.openxmlformats.org/officeDocument/2006/relationships/image" Target="../media/image637.svg"/><Relationship Id="rId33" Type="http://schemas.openxmlformats.org/officeDocument/2006/relationships/image" Target="../media/image326.png"/><Relationship Id="rId34" Type="http://schemas.openxmlformats.org/officeDocument/2006/relationships/image" Target="../media/image639.svg"/><Relationship Id="rId35" Type="http://schemas.openxmlformats.org/officeDocument/2006/relationships/image" Target="../media/image327.png"/><Relationship Id="rId36" Type="http://schemas.openxmlformats.org/officeDocument/2006/relationships/image" Target="../media/image641.svg"/><Relationship Id="rId37" Type="http://schemas.openxmlformats.org/officeDocument/2006/relationships/image" Target="../media/image328.png"/><Relationship Id="rId38" Type="http://schemas.openxmlformats.org/officeDocument/2006/relationships/image" Target="../media/image643.svg"/><Relationship Id="rId39" Type="http://schemas.openxmlformats.org/officeDocument/2006/relationships/image" Target="../media/image329.png"/><Relationship Id="rId50" Type="http://schemas.openxmlformats.org/officeDocument/2006/relationships/image" Target="../media/image655.svg"/><Relationship Id="rId51" Type="http://schemas.openxmlformats.org/officeDocument/2006/relationships/image" Target="../media/image335.png"/><Relationship Id="rId52" Type="http://schemas.openxmlformats.org/officeDocument/2006/relationships/image" Target="../media/image657.svg"/><Relationship Id="rId53" Type="http://schemas.openxmlformats.org/officeDocument/2006/relationships/image" Target="../media/image336.png"/><Relationship Id="rId54" Type="http://schemas.openxmlformats.org/officeDocument/2006/relationships/image" Target="../media/image659.svg"/><Relationship Id="rId55" Type="http://schemas.openxmlformats.org/officeDocument/2006/relationships/image" Target="../media/image337.png"/><Relationship Id="rId56" Type="http://schemas.openxmlformats.org/officeDocument/2006/relationships/image" Target="../media/image661.svg"/><Relationship Id="rId57" Type="http://schemas.openxmlformats.org/officeDocument/2006/relationships/image" Target="../media/image338.png"/><Relationship Id="rId58" Type="http://schemas.openxmlformats.org/officeDocument/2006/relationships/image" Target="../media/image663.svg"/><Relationship Id="rId59" Type="http://schemas.openxmlformats.org/officeDocument/2006/relationships/image" Target="../media/image339.png"/><Relationship Id="rId70" Type="http://schemas.openxmlformats.org/officeDocument/2006/relationships/image" Target="../media/image675.svg"/><Relationship Id="rId71" Type="http://schemas.openxmlformats.org/officeDocument/2006/relationships/image" Target="../media/image345.png"/><Relationship Id="rId72" Type="http://schemas.openxmlformats.org/officeDocument/2006/relationships/image" Target="../media/image677.svg"/><Relationship Id="rId73" Type="http://schemas.openxmlformats.org/officeDocument/2006/relationships/image" Target="../media/image346.png"/><Relationship Id="rId74" Type="http://schemas.openxmlformats.org/officeDocument/2006/relationships/image" Target="../media/image679.svg"/><Relationship Id="rId75" Type="http://schemas.openxmlformats.org/officeDocument/2006/relationships/image" Target="../media/image347.png"/><Relationship Id="rId76" Type="http://schemas.openxmlformats.org/officeDocument/2006/relationships/image" Target="../media/image681.svg"/><Relationship Id="rId77" Type="http://schemas.openxmlformats.org/officeDocument/2006/relationships/image" Target="../media/image348.png"/><Relationship Id="rId78" Type="http://schemas.openxmlformats.org/officeDocument/2006/relationships/image" Target="../media/image683.svg"/><Relationship Id="rId79" Type="http://schemas.openxmlformats.org/officeDocument/2006/relationships/image" Target="../media/image349.png"/><Relationship Id="rId20" Type="http://schemas.openxmlformats.org/officeDocument/2006/relationships/image" Target="../media/image625.svg"/><Relationship Id="rId21" Type="http://schemas.openxmlformats.org/officeDocument/2006/relationships/image" Target="../media/image320.png"/><Relationship Id="rId22" Type="http://schemas.openxmlformats.org/officeDocument/2006/relationships/image" Target="../media/image627.svg"/><Relationship Id="rId23" Type="http://schemas.openxmlformats.org/officeDocument/2006/relationships/image" Target="../media/image321.png"/><Relationship Id="rId24" Type="http://schemas.openxmlformats.org/officeDocument/2006/relationships/image" Target="../media/image629.svg"/><Relationship Id="rId25" Type="http://schemas.openxmlformats.org/officeDocument/2006/relationships/image" Target="../media/image322.png"/><Relationship Id="rId26" Type="http://schemas.openxmlformats.org/officeDocument/2006/relationships/image" Target="../media/image631.svg"/><Relationship Id="rId27" Type="http://schemas.openxmlformats.org/officeDocument/2006/relationships/image" Target="../media/image323.png"/><Relationship Id="rId28" Type="http://schemas.openxmlformats.org/officeDocument/2006/relationships/image" Target="../media/image633.svg"/><Relationship Id="rId29" Type="http://schemas.openxmlformats.org/officeDocument/2006/relationships/image" Target="../media/image324.png"/><Relationship Id="rId40" Type="http://schemas.openxmlformats.org/officeDocument/2006/relationships/image" Target="../media/image645.svg"/><Relationship Id="rId41" Type="http://schemas.openxmlformats.org/officeDocument/2006/relationships/image" Target="../media/image330.png"/><Relationship Id="rId42" Type="http://schemas.openxmlformats.org/officeDocument/2006/relationships/image" Target="../media/image647.svg"/><Relationship Id="rId43" Type="http://schemas.openxmlformats.org/officeDocument/2006/relationships/image" Target="../media/image331.png"/><Relationship Id="rId44" Type="http://schemas.openxmlformats.org/officeDocument/2006/relationships/image" Target="../media/image649.svg"/><Relationship Id="rId45" Type="http://schemas.openxmlformats.org/officeDocument/2006/relationships/image" Target="../media/image332.png"/><Relationship Id="rId46" Type="http://schemas.openxmlformats.org/officeDocument/2006/relationships/image" Target="../media/image651.svg"/><Relationship Id="rId47" Type="http://schemas.openxmlformats.org/officeDocument/2006/relationships/image" Target="../media/image333.png"/><Relationship Id="rId48" Type="http://schemas.openxmlformats.org/officeDocument/2006/relationships/image" Target="../media/image653.svg"/><Relationship Id="rId49" Type="http://schemas.openxmlformats.org/officeDocument/2006/relationships/image" Target="../media/image334.png"/><Relationship Id="rId60" Type="http://schemas.openxmlformats.org/officeDocument/2006/relationships/image" Target="../media/image665.svg"/><Relationship Id="rId61" Type="http://schemas.openxmlformats.org/officeDocument/2006/relationships/image" Target="../media/image340.png"/><Relationship Id="rId62" Type="http://schemas.openxmlformats.org/officeDocument/2006/relationships/image" Target="../media/image667.svg"/><Relationship Id="rId63" Type="http://schemas.openxmlformats.org/officeDocument/2006/relationships/image" Target="../media/image341.png"/><Relationship Id="rId64" Type="http://schemas.openxmlformats.org/officeDocument/2006/relationships/image" Target="../media/image669.svg"/><Relationship Id="rId65" Type="http://schemas.openxmlformats.org/officeDocument/2006/relationships/image" Target="../media/image342.png"/><Relationship Id="rId66" Type="http://schemas.openxmlformats.org/officeDocument/2006/relationships/image" Target="../media/image671.svg"/><Relationship Id="rId67" Type="http://schemas.openxmlformats.org/officeDocument/2006/relationships/image" Target="../media/image343.png"/><Relationship Id="rId68" Type="http://schemas.openxmlformats.org/officeDocument/2006/relationships/image" Target="../media/image673.svg"/><Relationship Id="rId69" Type="http://schemas.openxmlformats.org/officeDocument/2006/relationships/image" Target="../media/image344.png"/><Relationship Id="rId80" Type="http://schemas.openxmlformats.org/officeDocument/2006/relationships/image" Target="../media/image685.svg"/><Relationship Id="rId81" Type="http://schemas.openxmlformats.org/officeDocument/2006/relationships/image" Target="../media/image350.png"/><Relationship Id="rId82" Type="http://schemas.openxmlformats.org/officeDocument/2006/relationships/image" Target="../media/image687.svg"/><Relationship Id="rId83" Type="http://schemas.openxmlformats.org/officeDocument/2006/relationships/image" Target="../media/image351.png"/><Relationship Id="rId84" Type="http://schemas.openxmlformats.org/officeDocument/2006/relationships/image" Target="../media/image689.svg"/><Relationship Id="rId85" Type="http://schemas.openxmlformats.org/officeDocument/2006/relationships/image" Target="../media/image352.png"/><Relationship Id="rId86" Type="http://schemas.openxmlformats.org/officeDocument/2006/relationships/image" Target="../media/image691.svg"/></Relationships>
</file>

<file path=ppt/slides/_rels/slide62.xml.rels><?xml version="1.0" encoding="UTF-8" standalone="yes"?>
<Relationships xmlns="http://schemas.openxmlformats.org/package/2006/relationships"><Relationship Id="rId3" Type="http://schemas.openxmlformats.org/officeDocument/2006/relationships/image" Target="../media/image693.svg"/><Relationship Id="rId4" Type="http://schemas.openxmlformats.org/officeDocument/2006/relationships/image" Target="../media/image354.png"/><Relationship Id="rId5" Type="http://schemas.openxmlformats.org/officeDocument/2006/relationships/image" Target="../media/image695.svg"/><Relationship Id="rId1" Type="http://schemas.openxmlformats.org/officeDocument/2006/relationships/slideLayout" Target="../slideLayouts/slideLayout16.xml"/><Relationship Id="rId2" Type="http://schemas.openxmlformats.org/officeDocument/2006/relationships/image" Target="../media/image353.png"/></Relationships>
</file>

<file path=ppt/slides/_rels/slide63.xml.rels><?xml version="1.0" encoding="UTF-8" standalone="yes"?>
<Relationships xmlns="http://schemas.openxmlformats.org/package/2006/relationships"><Relationship Id="rId11" Type="http://schemas.openxmlformats.org/officeDocument/2006/relationships/image" Target="../media/image705.svg"/><Relationship Id="rId12" Type="http://schemas.openxmlformats.org/officeDocument/2006/relationships/image" Target="../media/image360.png"/><Relationship Id="rId13" Type="http://schemas.openxmlformats.org/officeDocument/2006/relationships/image" Target="../media/image707.svg"/><Relationship Id="rId14" Type="http://schemas.openxmlformats.org/officeDocument/2006/relationships/image" Target="../media/image28.png"/><Relationship Id="rId15" Type="http://schemas.openxmlformats.org/officeDocument/2006/relationships/image" Target="../media/image34.svg"/><Relationship Id="rId16" Type="http://schemas.openxmlformats.org/officeDocument/2006/relationships/image" Target="../media/image29.png"/><Relationship Id="rId17" Type="http://schemas.openxmlformats.org/officeDocument/2006/relationships/image" Target="../media/image36.svg"/><Relationship Id="rId1" Type="http://schemas.openxmlformats.org/officeDocument/2006/relationships/slideLayout" Target="../slideLayouts/slideLayout17.xml"/><Relationship Id="rId2" Type="http://schemas.openxmlformats.org/officeDocument/2006/relationships/image" Target="../media/image355.png"/><Relationship Id="rId3" Type="http://schemas.openxmlformats.org/officeDocument/2006/relationships/image" Target="../media/image697.svg"/><Relationship Id="rId4" Type="http://schemas.openxmlformats.org/officeDocument/2006/relationships/image" Target="../media/image356.png"/><Relationship Id="rId5" Type="http://schemas.openxmlformats.org/officeDocument/2006/relationships/image" Target="../media/image699.svg"/><Relationship Id="rId6" Type="http://schemas.openxmlformats.org/officeDocument/2006/relationships/image" Target="../media/image357.png"/><Relationship Id="rId7" Type="http://schemas.openxmlformats.org/officeDocument/2006/relationships/image" Target="../media/image701.svg"/><Relationship Id="rId8" Type="http://schemas.openxmlformats.org/officeDocument/2006/relationships/image" Target="../media/image358.png"/><Relationship Id="rId9" Type="http://schemas.openxmlformats.org/officeDocument/2006/relationships/image" Target="../media/image703.svg"/><Relationship Id="rId10" Type="http://schemas.openxmlformats.org/officeDocument/2006/relationships/image" Target="../media/image359.png"/></Relationships>
</file>

<file path=ppt/slides/_rels/slide64.xml.rels><?xml version="1.0" encoding="UTF-8" standalone="yes"?>
<Relationships xmlns="http://schemas.openxmlformats.org/package/2006/relationships"><Relationship Id="rId9" Type="http://schemas.openxmlformats.org/officeDocument/2006/relationships/image" Target="../media/image715.svg"/><Relationship Id="rId20" Type="http://schemas.openxmlformats.org/officeDocument/2006/relationships/image" Target="../media/image370.png"/><Relationship Id="rId21" Type="http://schemas.openxmlformats.org/officeDocument/2006/relationships/image" Target="../media/image727.svg"/><Relationship Id="rId22" Type="http://schemas.openxmlformats.org/officeDocument/2006/relationships/image" Target="../media/image371.png"/><Relationship Id="rId23" Type="http://schemas.openxmlformats.org/officeDocument/2006/relationships/image" Target="../media/image729.svg"/><Relationship Id="rId10" Type="http://schemas.openxmlformats.org/officeDocument/2006/relationships/image" Target="../media/image365.png"/><Relationship Id="rId11" Type="http://schemas.openxmlformats.org/officeDocument/2006/relationships/image" Target="../media/image717.svg"/><Relationship Id="rId12" Type="http://schemas.openxmlformats.org/officeDocument/2006/relationships/image" Target="../media/image366.png"/><Relationship Id="rId13" Type="http://schemas.openxmlformats.org/officeDocument/2006/relationships/image" Target="../media/image719.svg"/><Relationship Id="rId14" Type="http://schemas.openxmlformats.org/officeDocument/2006/relationships/image" Target="../media/image367.png"/><Relationship Id="rId15" Type="http://schemas.openxmlformats.org/officeDocument/2006/relationships/image" Target="../media/image721.svg"/><Relationship Id="rId16" Type="http://schemas.openxmlformats.org/officeDocument/2006/relationships/image" Target="../media/image368.png"/><Relationship Id="rId17" Type="http://schemas.openxmlformats.org/officeDocument/2006/relationships/image" Target="../media/image723.svg"/><Relationship Id="rId18" Type="http://schemas.openxmlformats.org/officeDocument/2006/relationships/image" Target="../media/image369.png"/><Relationship Id="rId19" Type="http://schemas.openxmlformats.org/officeDocument/2006/relationships/image" Target="../media/image725.svg"/><Relationship Id="rId1" Type="http://schemas.openxmlformats.org/officeDocument/2006/relationships/slideLayout" Target="../slideLayouts/slideLayout17.xml"/><Relationship Id="rId2" Type="http://schemas.openxmlformats.org/officeDocument/2006/relationships/image" Target="../media/image361.png"/><Relationship Id="rId3" Type="http://schemas.openxmlformats.org/officeDocument/2006/relationships/image" Target="../media/image709.svg"/><Relationship Id="rId4" Type="http://schemas.openxmlformats.org/officeDocument/2006/relationships/image" Target="../media/image362.png"/><Relationship Id="rId5" Type="http://schemas.openxmlformats.org/officeDocument/2006/relationships/image" Target="../media/image711.svg"/><Relationship Id="rId6" Type="http://schemas.openxmlformats.org/officeDocument/2006/relationships/image" Target="../media/image363.png"/><Relationship Id="rId7" Type="http://schemas.openxmlformats.org/officeDocument/2006/relationships/image" Target="../media/image713.svg"/><Relationship Id="rId8" Type="http://schemas.openxmlformats.org/officeDocument/2006/relationships/image" Target="../media/image364.png"/></Relationships>
</file>

<file path=ppt/slides/_rels/slide65.xml.rels><?xml version="1.0" encoding="UTF-8" standalone="yes"?>
<Relationships xmlns="http://schemas.openxmlformats.org/package/2006/relationships"><Relationship Id="rId11" Type="http://schemas.openxmlformats.org/officeDocument/2006/relationships/image" Target="../media/image739.svg"/><Relationship Id="rId12" Type="http://schemas.openxmlformats.org/officeDocument/2006/relationships/image" Target="../media/image377.png"/><Relationship Id="rId13" Type="http://schemas.openxmlformats.org/officeDocument/2006/relationships/image" Target="../media/image741.svg"/><Relationship Id="rId14" Type="http://schemas.openxmlformats.org/officeDocument/2006/relationships/image" Target="../media/image378.png"/><Relationship Id="rId15" Type="http://schemas.openxmlformats.org/officeDocument/2006/relationships/image" Target="../media/image743.svg"/><Relationship Id="rId16" Type="http://schemas.openxmlformats.org/officeDocument/2006/relationships/image" Target="../media/image379.png"/><Relationship Id="rId17" Type="http://schemas.openxmlformats.org/officeDocument/2006/relationships/image" Target="../media/image745.svg"/><Relationship Id="rId1" Type="http://schemas.openxmlformats.org/officeDocument/2006/relationships/slideLayout" Target="../slideLayouts/slideLayout17.xml"/><Relationship Id="rId2" Type="http://schemas.openxmlformats.org/officeDocument/2006/relationships/image" Target="../media/image372.png"/><Relationship Id="rId3" Type="http://schemas.openxmlformats.org/officeDocument/2006/relationships/image" Target="../media/image731.svg"/><Relationship Id="rId4" Type="http://schemas.openxmlformats.org/officeDocument/2006/relationships/image" Target="../media/image373.png"/><Relationship Id="rId5" Type="http://schemas.openxmlformats.org/officeDocument/2006/relationships/image" Target="../media/image733.svg"/><Relationship Id="rId6" Type="http://schemas.openxmlformats.org/officeDocument/2006/relationships/image" Target="../media/image374.png"/><Relationship Id="rId7" Type="http://schemas.openxmlformats.org/officeDocument/2006/relationships/image" Target="../media/image735.svg"/><Relationship Id="rId8" Type="http://schemas.openxmlformats.org/officeDocument/2006/relationships/image" Target="../media/image375.png"/><Relationship Id="rId9" Type="http://schemas.openxmlformats.org/officeDocument/2006/relationships/image" Target="../media/image737.svg"/><Relationship Id="rId10" Type="http://schemas.openxmlformats.org/officeDocument/2006/relationships/image" Target="../media/image376.png"/></Relationships>
</file>

<file path=ppt/slides/_rels/slide66.xml.rels><?xml version="1.0" encoding="UTF-8" standalone="yes"?>
<Relationships xmlns="http://schemas.openxmlformats.org/package/2006/relationships"><Relationship Id="rId11" Type="http://schemas.openxmlformats.org/officeDocument/2006/relationships/image" Target="../media/image755.svg"/><Relationship Id="rId12" Type="http://schemas.openxmlformats.org/officeDocument/2006/relationships/image" Target="../media/image385.png"/><Relationship Id="rId13" Type="http://schemas.openxmlformats.org/officeDocument/2006/relationships/image" Target="../media/image757.svg"/><Relationship Id="rId14" Type="http://schemas.openxmlformats.org/officeDocument/2006/relationships/image" Target="../media/image386.png"/><Relationship Id="rId15" Type="http://schemas.openxmlformats.org/officeDocument/2006/relationships/image" Target="../media/image759.svg"/><Relationship Id="rId16" Type="http://schemas.openxmlformats.org/officeDocument/2006/relationships/image" Target="../media/image387.png"/><Relationship Id="rId17" Type="http://schemas.openxmlformats.org/officeDocument/2006/relationships/image" Target="../media/image761.svg"/><Relationship Id="rId1" Type="http://schemas.openxmlformats.org/officeDocument/2006/relationships/slideLayout" Target="../slideLayouts/slideLayout17.xml"/><Relationship Id="rId2" Type="http://schemas.openxmlformats.org/officeDocument/2006/relationships/image" Target="../media/image380.png"/><Relationship Id="rId3" Type="http://schemas.openxmlformats.org/officeDocument/2006/relationships/image" Target="../media/image747.svg"/><Relationship Id="rId4" Type="http://schemas.openxmlformats.org/officeDocument/2006/relationships/image" Target="../media/image381.png"/><Relationship Id="rId5" Type="http://schemas.openxmlformats.org/officeDocument/2006/relationships/image" Target="../media/image749.svg"/><Relationship Id="rId6" Type="http://schemas.openxmlformats.org/officeDocument/2006/relationships/image" Target="../media/image382.png"/><Relationship Id="rId7" Type="http://schemas.openxmlformats.org/officeDocument/2006/relationships/image" Target="../media/image751.svg"/><Relationship Id="rId8" Type="http://schemas.openxmlformats.org/officeDocument/2006/relationships/image" Target="../media/image383.png"/><Relationship Id="rId9" Type="http://schemas.openxmlformats.org/officeDocument/2006/relationships/image" Target="../media/image753.svg"/><Relationship Id="rId10" Type="http://schemas.openxmlformats.org/officeDocument/2006/relationships/image" Target="../media/image384.png"/></Relationships>
</file>

<file path=ppt/slides/_rels/slide67.xml.rels><?xml version="1.0" encoding="UTF-8" standalone="yes"?>
<Relationships xmlns="http://schemas.openxmlformats.org/package/2006/relationships"><Relationship Id="rId3" Type="http://schemas.openxmlformats.org/officeDocument/2006/relationships/image" Target="../media/image762.svg"/><Relationship Id="rId4" Type="http://schemas.openxmlformats.org/officeDocument/2006/relationships/image" Target="../media/image381.png"/><Relationship Id="rId5" Type="http://schemas.openxmlformats.org/officeDocument/2006/relationships/image" Target="../media/image763.svg"/><Relationship Id="rId1" Type="http://schemas.openxmlformats.org/officeDocument/2006/relationships/slideLayout" Target="../slideLayouts/slideLayout17.xml"/><Relationship Id="rId2" Type="http://schemas.openxmlformats.org/officeDocument/2006/relationships/image" Target="../media/image380.png"/></Relationships>
</file>

<file path=ppt/slides/_rels/slide68.xml.rels><?xml version="1.0" encoding="UTF-8" standalone="yes"?>
<Relationships xmlns="http://schemas.openxmlformats.org/package/2006/relationships"><Relationship Id="rId3" Type="http://schemas.openxmlformats.org/officeDocument/2006/relationships/image" Target="../media/image765.svg"/><Relationship Id="rId4" Type="http://schemas.openxmlformats.org/officeDocument/2006/relationships/image" Target="../media/image389.png"/><Relationship Id="rId5" Type="http://schemas.openxmlformats.org/officeDocument/2006/relationships/image" Target="../media/image767.svg"/><Relationship Id="rId1" Type="http://schemas.openxmlformats.org/officeDocument/2006/relationships/slideLayout" Target="../slideLayouts/slideLayout18.xml"/><Relationship Id="rId2" Type="http://schemas.openxmlformats.org/officeDocument/2006/relationships/image" Target="../media/image388.png"/></Relationships>
</file>

<file path=ppt/slides/_rels/slide69.xml.rels><?xml version="1.0" encoding="UTF-8" standalone="yes"?>
<Relationships xmlns="http://schemas.openxmlformats.org/package/2006/relationships"><Relationship Id="rId9" Type="http://schemas.openxmlformats.org/officeDocument/2006/relationships/image" Target="../media/image775.svg"/><Relationship Id="rId20" Type="http://schemas.openxmlformats.org/officeDocument/2006/relationships/image" Target="../media/image398.png"/><Relationship Id="rId21" Type="http://schemas.openxmlformats.org/officeDocument/2006/relationships/image" Target="../media/image787.svg"/><Relationship Id="rId22" Type="http://schemas.openxmlformats.org/officeDocument/2006/relationships/image" Target="../media/image399.png"/><Relationship Id="rId23" Type="http://schemas.openxmlformats.org/officeDocument/2006/relationships/image" Target="../media/image789.svg"/><Relationship Id="rId24" Type="http://schemas.openxmlformats.org/officeDocument/2006/relationships/image" Target="../media/image400.png"/><Relationship Id="rId25" Type="http://schemas.openxmlformats.org/officeDocument/2006/relationships/image" Target="../media/image791.svg"/><Relationship Id="rId26" Type="http://schemas.openxmlformats.org/officeDocument/2006/relationships/image" Target="../media/image401.png"/><Relationship Id="rId27" Type="http://schemas.openxmlformats.org/officeDocument/2006/relationships/image" Target="../media/image793.svg"/><Relationship Id="rId28" Type="http://schemas.openxmlformats.org/officeDocument/2006/relationships/image" Target="../media/image402.png"/><Relationship Id="rId29" Type="http://schemas.openxmlformats.org/officeDocument/2006/relationships/image" Target="../media/image795.svg"/><Relationship Id="rId30" Type="http://schemas.openxmlformats.org/officeDocument/2006/relationships/image" Target="../media/image403.png"/><Relationship Id="rId31" Type="http://schemas.openxmlformats.org/officeDocument/2006/relationships/image" Target="../media/image797.svg"/><Relationship Id="rId10" Type="http://schemas.openxmlformats.org/officeDocument/2006/relationships/image" Target="../media/image394.png"/><Relationship Id="rId11" Type="http://schemas.openxmlformats.org/officeDocument/2006/relationships/image" Target="../media/image777.svg"/><Relationship Id="rId12" Type="http://schemas.openxmlformats.org/officeDocument/2006/relationships/image" Target="../media/image10.png"/><Relationship Id="rId13" Type="http://schemas.openxmlformats.org/officeDocument/2006/relationships/image" Target="../media/image779.svg"/><Relationship Id="rId14" Type="http://schemas.openxmlformats.org/officeDocument/2006/relationships/image" Target="../media/image395.png"/><Relationship Id="rId15" Type="http://schemas.openxmlformats.org/officeDocument/2006/relationships/image" Target="../media/image781.svg"/><Relationship Id="rId16" Type="http://schemas.openxmlformats.org/officeDocument/2006/relationships/image" Target="../media/image396.png"/><Relationship Id="rId17" Type="http://schemas.openxmlformats.org/officeDocument/2006/relationships/image" Target="../media/image783.svg"/><Relationship Id="rId18" Type="http://schemas.openxmlformats.org/officeDocument/2006/relationships/image" Target="../media/image397.png"/><Relationship Id="rId19" Type="http://schemas.openxmlformats.org/officeDocument/2006/relationships/image" Target="../media/image785.svg"/><Relationship Id="rId1" Type="http://schemas.openxmlformats.org/officeDocument/2006/relationships/slideLayout" Target="../slideLayouts/slideLayout19.xml"/><Relationship Id="rId2" Type="http://schemas.openxmlformats.org/officeDocument/2006/relationships/image" Target="../media/image390.png"/><Relationship Id="rId3" Type="http://schemas.openxmlformats.org/officeDocument/2006/relationships/image" Target="../media/image769.svg"/><Relationship Id="rId4" Type="http://schemas.openxmlformats.org/officeDocument/2006/relationships/image" Target="../media/image391.png"/><Relationship Id="rId5" Type="http://schemas.openxmlformats.org/officeDocument/2006/relationships/image" Target="../media/image771.svg"/><Relationship Id="rId6" Type="http://schemas.openxmlformats.org/officeDocument/2006/relationships/image" Target="../media/image392.png"/><Relationship Id="rId7" Type="http://schemas.openxmlformats.org/officeDocument/2006/relationships/image" Target="../media/image773.svg"/><Relationship Id="rId8" Type="http://schemas.openxmlformats.org/officeDocument/2006/relationships/image" Target="../media/image393.png"/></Relationships>
</file>

<file path=ppt/slides/_rels/slide7.xml.rels><?xml version="1.0" encoding="UTF-8" standalone="yes"?>
<Relationships xmlns="http://schemas.openxmlformats.org/package/2006/relationships"><Relationship Id="rId3" Type="http://schemas.openxmlformats.org/officeDocument/2006/relationships/hyperlink" Target="https://aws.amazon.com/architecture/icons/" TargetMode="External"/><Relationship Id="rId4" Type="http://schemas.openxmlformats.org/officeDocument/2006/relationships/slide" Target="slide11.xml"/><Relationship Id="rId5" Type="http://schemas.openxmlformats.org/officeDocument/2006/relationships/slide" Target="slide103.xml"/><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70.xml.rels><?xml version="1.0" encoding="UTF-8" standalone="yes"?>
<Relationships xmlns="http://schemas.openxmlformats.org/package/2006/relationships"><Relationship Id="rId11" Type="http://schemas.openxmlformats.org/officeDocument/2006/relationships/image" Target="../media/image807.svg"/><Relationship Id="rId12" Type="http://schemas.openxmlformats.org/officeDocument/2006/relationships/image" Target="../media/image409.png"/><Relationship Id="rId13" Type="http://schemas.openxmlformats.org/officeDocument/2006/relationships/image" Target="../media/image809.svg"/><Relationship Id="rId14" Type="http://schemas.openxmlformats.org/officeDocument/2006/relationships/image" Target="../media/image410.png"/><Relationship Id="rId15" Type="http://schemas.openxmlformats.org/officeDocument/2006/relationships/image" Target="../media/image811.svg"/><Relationship Id="rId16" Type="http://schemas.openxmlformats.org/officeDocument/2006/relationships/image" Target="../media/image411.png"/><Relationship Id="rId17" Type="http://schemas.openxmlformats.org/officeDocument/2006/relationships/image" Target="../media/image813.svg"/><Relationship Id="rId1" Type="http://schemas.openxmlformats.org/officeDocument/2006/relationships/slideLayout" Target="../slideLayouts/slideLayout19.xml"/><Relationship Id="rId2" Type="http://schemas.openxmlformats.org/officeDocument/2006/relationships/image" Target="../media/image404.png"/><Relationship Id="rId3" Type="http://schemas.openxmlformats.org/officeDocument/2006/relationships/image" Target="../media/image799.svg"/><Relationship Id="rId4" Type="http://schemas.openxmlformats.org/officeDocument/2006/relationships/image" Target="../media/image405.png"/><Relationship Id="rId5" Type="http://schemas.openxmlformats.org/officeDocument/2006/relationships/image" Target="../media/image801.svg"/><Relationship Id="rId6" Type="http://schemas.openxmlformats.org/officeDocument/2006/relationships/image" Target="../media/image406.png"/><Relationship Id="rId7" Type="http://schemas.openxmlformats.org/officeDocument/2006/relationships/image" Target="../media/image803.svg"/><Relationship Id="rId8" Type="http://schemas.openxmlformats.org/officeDocument/2006/relationships/image" Target="../media/image407.png"/><Relationship Id="rId9" Type="http://schemas.openxmlformats.org/officeDocument/2006/relationships/image" Target="../media/image805.svg"/><Relationship Id="rId10" Type="http://schemas.openxmlformats.org/officeDocument/2006/relationships/image" Target="../media/image408.png"/></Relationships>
</file>

<file path=ppt/slides/_rels/slide71.xml.rels><?xml version="1.0" encoding="UTF-8" standalone="yes"?>
<Relationships xmlns="http://schemas.openxmlformats.org/package/2006/relationships"><Relationship Id="rId9" Type="http://schemas.openxmlformats.org/officeDocument/2006/relationships/image" Target="../media/image821.svg"/><Relationship Id="rId20" Type="http://schemas.openxmlformats.org/officeDocument/2006/relationships/image" Target="../media/image421.png"/><Relationship Id="rId21" Type="http://schemas.openxmlformats.org/officeDocument/2006/relationships/image" Target="../media/image833.svg"/><Relationship Id="rId22" Type="http://schemas.openxmlformats.org/officeDocument/2006/relationships/image" Target="../media/image422.png"/><Relationship Id="rId23" Type="http://schemas.openxmlformats.org/officeDocument/2006/relationships/image" Target="../media/image835.svg"/><Relationship Id="rId24" Type="http://schemas.openxmlformats.org/officeDocument/2006/relationships/image" Target="../media/image423.png"/><Relationship Id="rId25" Type="http://schemas.openxmlformats.org/officeDocument/2006/relationships/image" Target="../media/image837.svg"/><Relationship Id="rId26" Type="http://schemas.openxmlformats.org/officeDocument/2006/relationships/image" Target="../media/image424.png"/><Relationship Id="rId27" Type="http://schemas.openxmlformats.org/officeDocument/2006/relationships/image" Target="../media/image839.svg"/><Relationship Id="rId28" Type="http://schemas.openxmlformats.org/officeDocument/2006/relationships/image" Target="../media/image425.png"/><Relationship Id="rId29" Type="http://schemas.openxmlformats.org/officeDocument/2006/relationships/image" Target="../media/image841.svg"/><Relationship Id="rId10" Type="http://schemas.openxmlformats.org/officeDocument/2006/relationships/image" Target="../media/image416.png"/><Relationship Id="rId11" Type="http://schemas.openxmlformats.org/officeDocument/2006/relationships/image" Target="../media/image823.svg"/><Relationship Id="rId12" Type="http://schemas.openxmlformats.org/officeDocument/2006/relationships/image" Target="../media/image417.png"/><Relationship Id="rId13" Type="http://schemas.openxmlformats.org/officeDocument/2006/relationships/image" Target="../media/image825.svg"/><Relationship Id="rId14" Type="http://schemas.openxmlformats.org/officeDocument/2006/relationships/image" Target="../media/image418.png"/><Relationship Id="rId15" Type="http://schemas.openxmlformats.org/officeDocument/2006/relationships/image" Target="../media/image827.svg"/><Relationship Id="rId16" Type="http://schemas.openxmlformats.org/officeDocument/2006/relationships/image" Target="../media/image419.png"/><Relationship Id="rId17" Type="http://schemas.openxmlformats.org/officeDocument/2006/relationships/image" Target="../media/image829.svg"/><Relationship Id="rId18" Type="http://schemas.openxmlformats.org/officeDocument/2006/relationships/image" Target="../media/image420.png"/><Relationship Id="rId19" Type="http://schemas.openxmlformats.org/officeDocument/2006/relationships/image" Target="../media/image831.svg"/><Relationship Id="rId1" Type="http://schemas.openxmlformats.org/officeDocument/2006/relationships/slideLayout" Target="../slideLayouts/slideLayout19.xml"/><Relationship Id="rId2" Type="http://schemas.openxmlformats.org/officeDocument/2006/relationships/image" Target="../media/image412.png"/><Relationship Id="rId3" Type="http://schemas.openxmlformats.org/officeDocument/2006/relationships/image" Target="../media/image815.svg"/><Relationship Id="rId4" Type="http://schemas.openxmlformats.org/officeDocument/2006/relationships/image" Target="../media/image413.png"/><Relationship Id="rId5" Type="http://schemas.openxmlformats.org/officeDocument/2006/relationships/image" Target="../media/image817.svg"/><Relationship Id="rId6" Type="http://schemas.openxmlformats.org/officeDocument/2006/relationships/image" Target="../media/image414.png"/><Relationship Id="rId7" Type="http://schemas.openxmlformats.org/officeDocument/2006/relationships/image" Target="../media/image819.svg"/><Relationship Id="rId8" Type="http://schemas.openxmlformats.org/officeDocument/2006/relationships/image" Target="../media/image415.png"/></Relationships>
</file>

<file path=ppt/slides/_rels/slide72.xml.rels><?xml version="1.0" encoding="UTF-8" standalone="yes"?>
<Relationships xmlns="http://schemas.openxmlformats.org/package/2006/relationships"><Relationship Id="rId9" Type="http://schemas.openxmlformats.org/officeDocument/2006/relationships/image" Target="../media/image849.svg"/><Relationship Id="rId20" Type="http://schemas.openxmlformats.org/officeDocument/2006/relationships/image" Target="../media/image435.png"/><Relationship Id="rId21" Type="http://schemas.openxmlformats.org/officeDocument/2006/relationships/image" Target="../media/image861.svg"/><Relationship Id="rId22" Type="http://schemas.openxmlformats.org/officeDocument/2006/relationships/image" Target="../media/image436.png"/><Relationship Id="rId23" Type="http://schemas.openxmlformats.org/officeDocument/2006/relationships/image" Target="../media/image863.svg"/><Relationship Id="rId24" Type="http://schemas.openxmlformats.org/officeDocument/2006/relationships/image" Target="../media/image437.png"/><Relationship Id="rId25" Type="http://schemas.openxmlformats.org/officeDocument/2006/relationships/image" Target="../media/image865.svg"/><Relationship Id="rId10" Type="http://schemas.openxmlformats.org/officeDocument/2006/relationships/image" Target="../media/image430.png"/><Relationship Id="rId11" Type="http://schemas.openxmlformats.org/officeDocument/2006/relationships/image" Target="../media/image851.svg"/><Relationship Id="rId12" Type="http://schemas.openxmlformats.org/officeDocument/2006/relationships/image" Target="../media/image431.png"/><Relationship Id="rId13" Type="http://schemas.openxmlformats.org/officeDocument/2006/relationships/image" Target="../media/image853.svg"/><Relationship Id="rId14" Type="http://schemas.openxmlformats.org/officeDocument/2006/relationships/image" Target="../media/image432.png"/><Relationship Id="rId15" Type="http://schemas.openxmlformats.org/officeDocument/2006/relationships/image" Target="../media/image855.svg"/><Relationship Id="rId16" Type="http://schemas.openxmlformats.org/officeDocument/2006/relationships/image" Target="../media/image433.png"/><Relationship Id="rId17" Type="http://schemas.openxmlformats.org/officeDocument/2006/relationships/image" Target="../media/image857.svg"/><Relationship Id="rId18" Type="http://schemas.openxmlformats.org/officeDocument/2006/relationships/image" Target="../media/image434.png"/><Relationship Id="rId19" Type="http://schemas.openxmlformats.org/officeDocument/2006/relationships/image" Target="../media/image859.svg"/><Relationship Id="rId1" Type="http://schemas.openxmlformats.org/officeDocument/2006/relationships/slideLayout" Target="../slideLayouts/slideLayout19.xml"/><Relationship Id="rId2" Type="http://schemas.openxmlformats.org/officeDocument/2006/relationships/image" Target="../media/image426.png"/><Relationship Id="rId3" Type="http://schemas.openxmlformats.org/officeDocument/2006/relationships/image" Target="../media/image843.svg"/><Relationship Id="rId4" Type="http://schemas.openxmlformats.org/officeDocument/2006/relationships/image" Target="../media/image427.png"/><Relationship Id="rId5" Type="http://schemas.openxmlformats.org/officeDocument/2006/relationships/image" Target="../media/image845.svg"/><Relationship Id="rId6" Type="http://schemas.openxmlformats.org/officeDocument/2006/relationships/image" Target="../media/image428.png"/><Relationship Id="rId7" Type="http://schemas.openxmlformats.org/officeDocument/2006/relationships/image" Target="../media/image847.svg"/><Relationship Id="rId8" Type="http://schemas.openxmlformats.org/officeDocument/2006/relationships/image" Target="../media/image429.png"/></Relationships>
</file>

<file path=ppt/slides/_rels/slide73.xml.rels><?xml version="1.0" encoding="UTF-8" standalone="yes"?>
<Relationships xmlns="http://schemas.openxmlformats.org/package/2006/relationships"><Relationship Id="rId9" Type="http://schemas.openxmlformats.org/officeDocument/2006/relationships/image" Target="../media/image873.svg"/><Relationship Id="rId20" Type="http://schemas.openxmlformats.org/officeDocument/2006/relationships/image" Target="../media/image447.png"/><Relationship Id="rId21" Type="http://schemas.openxmlformats.org/officeDocument/2006/relationships/image" Target="../media/image885.svg"/><Relationship Id="rId22" Type="http://schemas.openxmlformats.org/officeDocument/2006/relationships/image" Target="../media/image448.png"/><Relationship Id="rId23" Type="http://schemas.openxmlformats.org/officeDocument/2006/relationships/image" Target="../media/image887.svg"/><Relationship Id="rId10" Type="http://schemas.openxmlformats.org/officeDocument/2006/relationships/image" Target="../media/image442.png"/><Relationship Id="rId11" Type="http://schemas.openxmlformats.org/officeDocument/2006/relationships/image" Target="../media/image875.svg"/><Relationship Id="rId12" Type="http://schemas.openxmlformats.org/officeDocument/2006/relationships/image" Target="../media/image443.png"/><Relationship Id="rId13" Type="http://schemas.openxmlformats.org/officeDocument/2006/relationships/image" Target="../media/image877.svg"/><Relationship Id="rId14" Type="http://schemas.openxmlformats.org/officeDocument/2006/relationships/image" Target="../media/image444.png"/><Relationship Id="rId15" Type="http://schemas.openxmlformats.org/officeDocument/2006/relationships/image" Target="../media/image879.svg"/><Relationship Id="rId16" Type="http://schemas.openxmlformats.org/officeDocument/2006/relationships/image" Target="../media/image445.png"/><Relationship Id="rId17" Type="http://schemas.openxmlformats.org/officeDocument/2006/relationships/image" Target="../media/image881.svg"/><Relationship Id="rId18" Type="http://schemas.openxmlformats.org/officeDocument/2006/relationships/image" Target="../media/image446.png"/><Relationship Id="rId19" Type="http://schemas.openxmlformats.org/officeDocument/2006/relationships/image" Target="../media/image883.svg"/><Relationship Id="rId1" Type="http://schemas.openxmlformats.org/officeDocument/2006/relationships/slideLayout" Target="../slideLayouts/slideLayout19.xml"/><Relationship Id="rId2" Type="http://schemas.openxmlformats.org/officeDocument/2006/relationships/image" Target="../media/image438.png"/><Relationship Id="rId3" Type="http://schemas.openxmlformats.org/officeDocument/2006/relationships/image" Target="../media/image867.svg"/><Relationship Id="rId4" Type="http://schemas.openxmlformats.org/officeDocument/2006/relationships/image" Target="../media/image439.png"/><Relationship Id="rId5" Type="http://schemas.openxmlformats.org/officeDocument/2006/relationships/image" Target="../media/image869.svg"/><Relationship Id="rId6" Type="http://schemas.openxmlformats.org/officeDocument/2006/relationships/image" Target="../media/image440.png"/><Relationship Id="rId7" Type="http://schemas.openxmlformats.org/officeDocument/2006/relationships/image" Target="../media/image871.svg"/><Relationship Id="rId8" Type="http://schemas.openxmlformats.org/officeDocument/2006/relationships/image" Target="../media/image441.png"/></Relationships>
</file>

<file path=ppt/slides/_rels/slide74.xml.rels><?xml version="1.0" encoding="UTF-8" standalone="yes"?>
<Relationships xmlns="http://schemas.openxmlformats.org/package/2006/relationships"><Relationship Id="rId3" Type="http://schemas.openxmlformats.org/officeDocument/2006/relationships/image" Target="../media/image889.svg"/><Relationship Id="rId4" Type="http://schemas.openxmlformats.org/officeDocument/2006/relationships/image" Target="../media/image450.png"/><Relationship Id="rId5" Type="http://schemas.openxmlformats.org/officeDocument/2006/relationships/image" Target="../media/image891.svg"/><Relationship Id="rId1" Type="http://schemas.openxmlformats.org/officeDocument/2006/relationships/slideLayout" Target="../slideLayouts/slideLayout11.xml"/><Relationship Id="rId2" Type="http://schemas.openxmlformats.org/officeDocument/2006/relationships/image" Target="../media/image449.png"/></Relationships>
</file>

<file path=ppt/slides/_rels/slide75.xml.rels><?xml version="1.0" encoding="UTF-8" standalone="yes"?>
<Relationships xmlns="http://schemas.openxmlformats.org/package/2006/relationships"><Relationship Id="rId11" Type="http://schemas.openxmlformats.org/officeDocument/2006/relationships/image" Target="../media/image901.svg"/><Relationship Id="rId12" Type="http://schemas.openxmlformats.org/officeDocument/2006/relationships/image" Target="../media/image456.png"/><Relationship Id="rId13" Type="http://schemas.openxmlformats.org/officeDocument/2006/relationships/image" Target="../media/image903.svg"/><Relationship Id="rId14" Type="http://schemas.openxmlformats.org/officeDocument/2006/relationships/image" Target="../media/image457.png"/><Relationship Id="rId15" Type="http://schemas.openxmlformats.org/officeDocument/2006/relationships/image" Target="../media/image905.svg"/><Relationship Id="rId16" Type="http://schemas.openxmlformats.org/officeDocument/2006/relationships/image" Target="../media/image458.png"/><Relationship Id="rId17" Type="http://schemas.openxmlformats.org/officeDocument/2006/relationships/image" Target="../media/image907.svg"/><Relationship Id="rId1" Type="http://schemas.openxmlformats.org/officeDocument/2006/relationships/slideLayout" Target="../slideLayouts/slideLayout12.xml"/><Relationship Id="rId2" Type="http://schemas.openxmlformats.org/officeDocument/2006/relationships/image" Target="../media/image451.png"/><Relationship Id="rId3" Type="http://schemas.openxmlformats.org/officeDocument/2006/relationships/image" Target="../media/image893.svg"/><Relationship Id="rId4" Type="http://schemas.openxmlformats.org/officeDocument/2006/relationships/image" Target="../media/image452.png"/><Relationship Id="rId5" Type="http://schemas.openxmlformats.org/officeDocument/2006/relationships/image" Target="../media/image895.svg"/><Relationship Id="rId6" Type="http://schemas.openxmlformats.org/officeDocument/2006/relationships/image" Target="../media/image453.png"/><Relationship Id="rId7" Type="http://schemas.openxmlformats.org/officeDocument/2006/relationships/image" Target="../media/image897.svg"/><Relationship Id="rId8" Type="http://schemas.openxmlformats.org/officeDocument/2006/relationships/image" Target="../media/image454.png"/><Relationship Id="rId9" Type="http://schemas.openxmlformats.org/officeDocument/2006/relationships/image" Target="../media/image899.svg"/><Relationship Id="rId10" Type="http://schemas.openxmlformats.org/officeDocument/2006/relationships/image" Target="../media/image455.png"/></Relationships>
</file>

<file path=ppt/slides/_rels/slide76.xml.rels><?xml version="1.0" encoding="UTF-8" standalone="yes"?>
<Relationships xmlns="http://schemas.openxmlformats.org/package/2006/relationships"><Relationship Id="rId11" Type="http://schemas.openxmlformats.org/officeDocument/2006/relationships/image" Target="../media/image917.svg"/><Relationship Id="rId12" Type="http://schemas.openxmlformats.org/officeDocument/2006/relationships/image" Target="../media/image464.png"/><Relationship Id="rId13" Type="http://schemas.openxmlformats.org/officeDocument/2006/relationships/image" Target="../media/image919.svg"/><Relationship Id="rId14" Type="http://schemas.openxmlformats.org/officeDocument/2006/relationships/image" Target="../media/image465.png"/><Relationship Id="rId15" Type="http://schemas.openxmlformats.org/officeDocument/2006/relationships/image" Target="../media/image921.svg"/><Relationship Id="rId16" Type="http://schemas.openxmlformats.org/officeDocument/2006/relationships/image" Target="../media/image466.png"/><Relationship Id="rId17" Type="http://schemas.openxmlformats.org/officeDocument/2006/relationships/image" Target="../media/image923.svg"/><Relationship Id="rId1" Type="http://schemas.openxmlformats.org/officeDocument/2006/relationships/slideLayout" Target="../slideLayouts/slideLayout12.xml"/><Relationship Id="rId2" Type="http://schemas.openxmlformats.org/officeDocument/2006/relationships/image" Target="../media/image459.png"/><Relationship Id="rId3" Type="http://schemas.openxmlformats.org/officeDocument/2006/relationships/image" Target="../media/image909.svg"/><Relationship Id="rId4" Type="http://schemas.openxmlformats.org/officeDocument/2006/relationships/image" Target="../media/image460.png"/><Relationship Id="rId5" Type="http://schemas.openxmlformats.org/officeDocument/2006/relationships/image" Target="../media/image911.svg"/><Relationship Id="rId6" Type="http://schemas.openxmlformats.org/officeDocument/2006/relationships/image" Target="../media/image461.png"/><Relationship Id="rId7" Type="http://schemas.openxmlformats.org/officeDocument/2006/relationships/image" Target="../media/image913.svg"/><Relationship Id="rId8" Type="http://schemas.openxmlformats.org/officeDocument/2006/relationships/image" Target="../media/image462.png"/><Relationship Id="rId9" Type="http://schemas.openxmlformats.org/officeDocument/2006/relationships/image" Target="../media/image915.svg"/><Relationship Id="rId10" Type="http://schemas.openxmlformats.org/officeDocument/2006/relationships/image" Target="../media/image463.png"/></Relationships>
</file>

<file path=ppt/slides/_rels/slide77.xml.rels><?xml version="1.0" encoding="UTF-8" standalone="yes"?>
<Relationships xmlns="http://schemas.openxmlformats.org/package/2006/relationships"><Relationship Id="rId3" Type="http://schemas.openxmlformats.org/officeDocument/2006/relationships/image" Target="../media/image925.svg"/><Relationship Id="rId4" Type="http://schemas.openxmlformats.org/officeDocument/2006/relationships/image" Target="../media/image468.png"/><Relationship Id="rId5" Type="http://schemas.openxmlformats.org/officeDocument/2006/relationships/image" Target="../media/image927.svg"/><Relationship Id="rId1" Type="http://schemas.openxmlformats.org/officeDocument/2006/relationships/slideLayout" Target="../slideLayouts/slideLayout16.xml"/><Relationship Id="rId2" Type="http://schemas.openxmlformats.org/officeDocument/2006/relationships/image" Target="../media/image467.png"/></Relationships>
</file>

<file path=ppt/slides/_rels/slide78.xml.rels><?xml version="1.0" encoding="UTF-8" standalone="yes"?>
<Relationships xmlns="http://schemas.openxmlformats.org/package/2006/relationships"><Relationship Id="rId11" Type="http://schemas.openxmlformats.org/officeDocument/2006/relationships/image" Target="../media/image937.svg"/><Relationship Id="rId12" Type="http://schemas.openxmlformats.org/officeDocument/2006/relationships/image" Target="../media/image474.png"/><Relationship Id="rId13" Type="http://schemas.openxmlformats.org/officeDocument/2006/relationships/image" Target="../media/image939.svg"/><Relationship Id="rId14" Type="http://schemas.openxmlformats.org/officeDocument/2006/relationships/image" Target="../media/image475.png"/><Relationship Id="rId15" Type="http://schemas.openxmlformats.org/officeDocument/2006/relationships/image" Target="../media/image941.svg"/><Relationship Id="rId16" Type="http://schemas.openxmlformats.org/officeDocument/2006/relationships/image" Target="../media/image476.png"/><Relationship Id="rId17" Type="http://schemas.openxmlformats.org/officeDocument/2006/relationships/image" Target="../media/image943.svg"/><Relationship Id="rId1" Type="http://schemas.openxmlformats.org/officeDocument/2006/relationships/slideLayout" Target="../slideLayouts/slideLayout17.xml"/><Relationship Id="rId2" Type="http://schemas.openxmlformats.org/officeDocument/2006/relationships/image" Target="../media/image469.png"/><Relationship Id="rId3" Type="http://schemas.openxmlformats.org/officeDocument/2006/relationships/image" Target="../media/image929.svg"/><Relationship Id="rId4" Type="http://schemas.openxmlformats.org/officeDocument/2006/relationships/image" Target="../media/image470.png"/><Relationship Id="rId5" Type="http://schemas.openxmlformats.org/officeDocument/2006/relationships/image" Target="../media/image931.svg"/><Relationship Id="rId6" Type="http://schemas.openxmlformats.org/officeDocument/2006/relationships/image" Target="../media/image471.png"/><Relationship Id="rId7" Type="http://schemas.openxmlformats.org/officeDocument/2006/relationships/image" Target="../media/image933.svg"/><Relationship Id="rId8" Type="http://schemas.openxmlformats.org/officeDocument/2006/relationships/image" Target="../media/image472.png"/><Relationship Id="rId9" Type="http://schemas.openxmlformats.org/officeDocument/2006/relationships/image" Target="../media/image935.svg"/><Relationship Id="rId10" Type="http://schemas.openxmlformats.org/officeDocument/2006/relationships/image" Target="../media/image473.png"/></Relationships>
</file>

<file path=ppt/slides/_rels/slide79.xml.rels><?xml version="1.0" encoding="UTF-8" standalone="yes"?>
<Relationships xmlns="http://schemas.openxmlformats.org/package/2006/relationships"><Relationship Id="rId11" Type="http://schemas.openxmlformats.org/officeDocument/2006/relationships/image" Target="../media/image953.svg"/><Relationship Id="rId12" Type="http://schemas.openxmlformats.org/officeDocument/2006/relationships/image" Target="../media/image482.png"/><Relationship Id="rId13" Type="http://schemas.openxmlformats.org/officeDocument/2006/relationships/image" Target="../media/image955.svg"/><Relationship Id="rId14" Type="http://schemas.openxmlformats.org/officeDocument/2006/relationships/image" Target="../media/image483.png"/><Relationship Id="rId15" Type="http://schemas.openxmlformats.org/officeDocument/2006/relationships/image" Target="../media/image957.svg"/><Relationship Id="rId16" Type="http://schemas.openxmlformats.org/officeDocument/2006/relationships/image" Target="../media/image484.png"/><Relationship Id="rId17" Type="http://schemas.openxmlformats.org/officeDocument/2006/relationships/image" Target="../media/image959.svg"/><Relationship Id="rId1" Type="http://schemas.openxmlformats.org/officeDocument/2006/relationships/slideLayout" Target="../slideLayouts/slideLayout17.xml"/><Relationship Id="rId2" Type="http://schemas.openxmlformats.org/officeDocument/2006/relationships/image" Target="../media/image477.png"/><Relationship Id="rId3" Type="http://schemas.openxmlformats.org/officeDocument/2006/relationships/image" Target="../media/image945.svg"/><Relationship Id="rId4" Type="http://schemas.openxmlformats.org/officeDocument/2006/relationships/image" Target="../media/image478.png"/><Relationship Id="rId5" Type="http://schemas.openxmlformats.org/officeDocument/2006/relationships/image" Target="../media/image947.svg"/><Relationship Id="rId6" Type="http://schemas.openxmlformats.org/officeDocument/2006/relationships/image" Target="../media/image479.png"/><Relationship Id="rId7" Type="http://schemas.openxmlformats.org/officeDocument/2006/relationships/image" Target="../media/image949.svg"/><Relationship Id="rId8" Type="http://schemas.openxmlformats.org/officeDocument/2006/relationships/image" Target="../media/image480.png"/><Relationship Id="rId9" Type="http://schemas.openxmlformats.org/officeDocument/2006/relationships/image" Target="../media/image951.svg"/><Relationship Id="rId10" Type="http://schemas.openxmlformats.org/officeDocument/2006/relationships/image" Target="../media/image48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3" Type="http://schemas.openxmlformats.org/officeDocument/2006/relationships/image" Target="../media/image961.svg"/><Relationship Id="rId4" Type="http://schemas.openxmlformats.org/officeDocument/2006/relationships/image" Target="../media/image486.png"/><Relationship Id="rId5" Type="http://schemas.openxmlformats.org/officeDocument/2006/relationships/image" Target="../media/image963.svg"/><Relationship Id="rId1" Type="http://schemas.openxmlformats.org/officeDocument/2006/relationships/slideLayout" Target="../slideLayouts/slideLayout17.xml"/><Relationship Id="rId2" Type="http://schemas.openxmlformats.org/officeDocument/2006/relationships/image" Target="../media/image485.png"/></Relationships>
</file>

<file path=ppt/slides/_rels/slide81.xml.rels><?xml version="1.0" encoding="UTF-8" standalone="yes"?>
<Relationships xmlns="http://schemas.openxmlformats.org/package/2006/relationships"><Relationship Id="rId3" Type="http://schemas.openxmlformats.org/officeDocument/2006/relationships/image" Target="../media/image965.svg"/><Relationship Id="rId4" Type="http://schemas.openxmlformats.org/officeDocument/2006/relationships/image" Target="../media/image488.png"/><Relationship Id="rId5" Type="http://schemas.openxmlformats.org/officeDocument/2006/relationships/image" Target="../media/image967.svg"/><Relationship Id="rId1" Type="http://schemas.openxmlformats.org/officeDocument/2006/relationships/slideLayout" Target="../slideLayouts/slideLayout14.xml"/><Relationship Id="rId2" Type="http://schemas.openxmlformats.org/officeDocument/2006/relationships/image" Target="../media/image487.png"/></Relationships>
</file>

<file path=ppt/slides/_rels/slide82.xml.rels><?xml version="1.0" encoding="UTF-8" standalone="yes"?>
<Relationships xmlns="http://schemas.openxmlformats.org/package/2006/relationships"><Relationship Id="rId11" Type="http://schemas.openxmlformats.org/officeDocument/2006/relationships/image" Target="../media/image977.svg"/><Relationship Id="rId12" Type="http://schemas.openxmlformats.org/officeDocument/2006/relationships/image" Target="../media/image494.png"/><Relationship Id="rId13" Type="http://schemas.openxmlformats.org/officeDocument/2006/relationships/image" Target="../media/image979.svg"/><Relationship Id="rId14" Type="http://schemas.openxmlformats.org/officeDocument/2006/relationships/image" Target="../media/image495.png"/><Relationship Id="rId15" Type="http://schemas.openxmlformats.org/officeDocument/2006/relationships/image" Target="../media/image981.svg"/><Relationship Id="rId16" Type="http://schemas.openxmlformats.org/officeDocument/2006/relationships/image" Target="../media/image496.png"/><Relationship Id="rId17" Type="http://schemas.openxmlformats.org/officeDocument/2006/relationships/image" Target="../media/image983.svg"/><Relationship Id="rId1" Type="http://schemas.openxmlformats.org/officeDocument/2006/relationships/slideLayout" Target="../slideLayouts/slideLayout15.xml"/><Relationship Id="rId2" Type="http://schemas.openxmlformats.org/officeDocument/2006/relationships/image" Target="../media/image489.png"/><Relationship Id="rId3" Type="http://schemas.openxmlformats.org/officeDocument/2006/relationships/image" Target="../media/image969.svg"/><Relationship Id="rId4" Type="http://schemas.openxmlformats.org/officeDocument/2006/relationships/image" Target="../media/image490.png"/><Relationship Id="rId5" Type="http://schemas.openxmlformats.org/officeDocument/2006/relationships/image" Target="../media/image971.svg"/><Relationship Id="rId6" Type="http://schemas.openxmlformats.org/officeDocument/2006/relationships/image" Target="../media/image491.png"/><Relationship Id="rId7" Type="http://schemas.openxmlformats.org/officeDocument/2006/relationships/image" Target="../media/image973.svg"/><Relationship Id="rId8" Type="http://schemas.openxmlformats.org/officeDocument/2006/relationships/image" Target="../media/image492.png"/><Relationship Id="rId9" Type="http://schemas.openxmlformats.org/officeDocument/2006/relationships/image" Target="../media/image975.svg"/><Relationship Id="rId10" Type="http://schemas.openxmlformats.org/officeDocument/2006/relationships/image" Target="../media/image493.png"/></Relationships>
</file>

<file path=ppt/slides/_rels/slide83.xml.rels><?xml version="1.0" encoding="UTF-8" standalone="yes"?>
<Relationships xmlns="http://schemas.openxmlformats.org/package/2006/relationships"><Relationship Id="rId3" Type="http://schemas.openxmlformats.org/officeDocument/2006/relationships/image" Target="../media/image985.svg"/><Relationship Id="rId4" Type="http://schemas.openxmlformats.org/officeDocument/2006/relationships/image" Target="../media/image498.png"/><Relationship Id="rId5" Type="http://schemas.openxmlformats.org/officeDocument/2006/relationships/image" Target="../media/image987.svg"/><Relationship Id="rId1" Type="http://schemas.openxmlformats.org/officeDocument/2006/relationships/slideLayout" Target="../slideLayouts/slideLayout15.xml"/><Relationship Id="rId2" Type="http://schemas.openxmlformats.org/officeDocument/2006/relationships/image" Target="../media/image497.png"/></Relationships>
</file>

<file path=ppt/slides/_rels/slide84.xml.rels><?xml version="1.0" encoding="UTF-8" standalone="yes"?>
<Relationships xmlns="http://schemas.openxmlformats.org/package/2006/relationships"><Relationship Id="rId3" Type="http://schemas.openxmlformats.org/officeDocument/2006/relationships/image" Target="../media/image989.svg"/><Relationship Id="rId4" Type="http://schemas.openxmlformats.org/officeDocument/2006/relationships/image" Target="../media/image500.png"/><Relationship Id="rId5" Type="http://schemas.openxmlformats.org/officeDocument/2006/relationships/image" Target="../media/image991.svg"/><Relationship Id="rId1" Type="http://schemas.openxmlformats.org/officeDocument/2006/relationships/slideLayout" Target="../slideLayouts/slideLayout25.xml"/><Relationship Id="rId2" Type="http://schemas.openxmlformats.org/officeDocument/2006/relationships/image" Target="../media/image499.png"/></Relationships>
</file>

<file path=ppt/slides/_rels/slide85.xml.rels><?xml version="1.0" encoding="UTF-8" standalone="yes"?>
<Relationships xmlns="http://schemas.openxmlformats.org/package/2006/relationships"><Relationship Id="rId9" Type="http://schemas.openxmlformats.org/officeDocument/2006/relationships/image" Target="../media/image504.png"/><Relationship Id="rId20" Type="http://schemas.openxmlformats.org/officeDocument/2006/relationships/image" Target="../media/image1009.svg"/><Relationship Id="rId21" Type="http://schemas.openxmlformats.org/officeDocument/2006/relationships/image" Target="../media/image510.png"/><Relationship Id="rId22" Type="http://schemas.openxmlformats.org/officeDocument/2006/relationships/image" Target="../media/image1011.svg"/><Relationship Id="rId23" Type="http://schemas.openxmlformats.org/officeDocument/2006/relationships/image" Target="../media/image17.png"/><Relationship Id="rId24" Type="http://schemas.openxmlformats.org/officeDocument/2006/relationships/image" Target="../media/image1013.svg"/><Relationship Id="rId25" Type="http://schemas.openxmlformats.org/officeDocument/2006/relationships/image" Target="../media/image511.png"/><Relationship Id="rId26" Type="http://schemas.openxmlformats.org/officeDocument/2006/relationships/image" Target="../media/image1015.svg"/><Relationship Id="rId27" Type="http://schemas.openxmlformats.org/officeDocument/2006/relationships/image" Target="../media/image512.png"/><Relationship Id="rId28" Type="http://schemas.openxmlformats.org/officeDocument/2006/relationships/image" Target="../media/image1017.svg"/><Relationship Id="rId10" Type="http://schemas.openxmlformats.org/officeDocument/2006/relationships/image" Target="../media/image999.svg"/><Relationship Id="rId11" Type="http://schemas.openxmlformats.org/officeDocument/2006/relationships/image" Target="../media/image505.png"/><Relationship Id="rId12" Type="http://schemas.openxmlformats.org/officeDocument/2006/relationships/image" Target="../media/image1001.svg"/><Relationship Id="rId13" Type="http://schemas.openxmlformats.org/officeDocument/2006/relationships/image" Target="../media/image506.png"/><Relationship Id="rId14" Type="http://schemas.openxmlformats.org/officeDocument/2006/relationships/image" Target="../media/image1003.svg"/><Relationship Id="rId15" Type="http://schemas.openxmlformats.org/officeDocument/2006/relationships/image" Target="../media/image507.png"/><Relationship Id="rId16" Type="http://schemas.openxmlformats.org/officeDocument/2006/relationships/image" Target="../media/image1005.svg"/><Relationship Id="rId17" Type="http://schemas.openxmlformats.org/officeDocument/2006/relationships/image" Target="../media/image508.png"/><Relationship Id="rId18" Type="http://schemas.openxmlformats.org/officeDocument/2006/relationships/image" Target="../media/image1007.svg"/><Relationship Id="rId19" Type="http://schemas.openxmlformats.org/officeDocument/2006/relationships/image" Target="../media/image509.png"/><Relationship Id="rId1" Type="http://schemas.openxmlformats.org/officeDocument/2006/relationships/slideLayout" Target="../slideLayouts/slideLayout26.xml"/><Relationship Id="rId2" Type="http://schemas.openxmlformats.org/officeDocument/2006/relationships/notesSlide" Target="../notesSlides/notesSlide9.xml"/><Relationship Id="rId3" Type="http://schemas.openxmlformats.org/officeDocument/2006/relationships/image" Target="../media/image501.png"/><Relationship Id="rId4" Type="http://schemas.openxmlformats.org/officeDocument/2006/relationships/image" Target="../media/image993.svg"/><Relationship Id="rId5" Type="http://schemas.openxmlformats.org/officeDocument/2006/relationships/image" Target="../media/image502.png"/><Relationship Id="rId6" Type="http://schemas.openxmlformats.org/officeDocument/2006/relationships/image" Target="../media/image995.svg"/><Relationship Id="rId7" Type="http://schemas.openxmlformats.org/officeDocument/2006/relationships/image" Target="../media/image503.png"/><Relationship Id="rId8" Type="http://schemas.openxmlformats.org/officeDocument/2006/relationships/image" Target="../media/image997.svg"/></Relationships>
</file>

<file path=ppt/slides/_rels/slide86.xml.rels><?xml version="1.0" encoding="UTF-8" standalone="yes"?>
<Relationships xmlns="http://schemas.openxmlformats.org/package/2006/relationships"><Relationship Id="rId9" Type="http://schemas.openxmlformats.org/officeDocument/2006/relationships/image" Target="../media/image516.png"/><Relationship Id="rId20" Type="http://schemas.openxmlformats.org/officeDocument/2006/relationships/image" Target="../media/image1033.svg"/><Relationship Id="rId21" Type="http://schemas.openxmlformats.org/officeDocument/2006/relationships/image" Target="../media/image521.png"/><Relationship Id="rId22" Type="http://schemas.openxmlformats.org/officeDocument/2006/relationships/image" Target="../media/image1035.svg"/><Relationship Id="rId23" Type="http://schemas.openxmlformats.org/officeDocument/2006/relationships/image" Target="../media/image522.png"/><Relationship Id="rId24" Type="http://schemas.openxmlformats.org/officeDocument/2006/relationships/image" Target="../media/image1037.svg"/><Relationship Id="rId25" Type="http://schemas.openxmlformats.org/officeDocument/2006/relationships/image" Target="../media/image523.png"/><Relationship Id="rId26" Type="http://schemas.openxmlformats.org/officeDocument/2006/relationships/image" Target="../media/image1039.svg"/><Relationship Id="rId27" Type="http://schemas.openxmlformats.org/officeDocument/2006/relationships/image" Target="../media/image524.png"/><Relationship Id="rId28" Type="http://schemas.openxmlformats.org/officeDocument/2006/relationships/image" Target="../media/image1041.svg"/><Relationship Id="rId29" Type="http://schemas.openxmlformats.org/officeDocument/2006/relationships/image" Target="../media/image525.png"/><Relationship Id="rId30" Type="http://schemas.openxmlformats.org/officeDocument/2006/relationships/image" Target="../media/image1043.svg"/><Relationship Id="rId10" Type="http://schemas.openxmlformats.org/officeDocument/2006/relationships/image" Target="../media/image1025.svg"/><Relationship Id="rId11" Type="http://schemas.openxmlformats.org/officeDocument/2006/relationships/image" Target="../media/image517.png"/><Relationship Id="rId12" Type="http://schemas.openxmlformats.org/officeDocument/2006/relationships/image" Target="../media/image1027.svg"/><Relationship Id="rId13" Type="http://schemas.openxmlformats.org/officeDocument/2006/relationships/image" Target="../media/image518.png"/><Relationship Id="rId14" Type="http://schemas.openxmlformats.org/officeDocument/2006/relationships/image" Target="../media/image1029.svg"/><Relationship Id="rId15" Type="http://schemas.openxmlformats.org/officeDocument/2006/relationships/image" Target="../media/image519.png"/><Relationship Id="rId16" Type="http://schemas.openxmlformats.org/officeDocument/2006/relationships/image" Target="../media/image1031.svg"/><Relationship Id="rId17" Type="http://schemas.openxmlformats.org/officeDocument/2006/relationships/image" Target="../media/image14.png"/><Relationship Id="rId18" Type="http://schemas.openxmlformats.org/officeDocument/2006/relationships/image" Target="../media/image16.svg"/><Relationship Id="rId19" Type="http://schemas.openxmlformats.org/officeDocument/2006/relationships/image" Target="../media/image520.png"/><Relationship Id="rId1" Type="http://schemas.openxmlformats.org/officeDocument/2006/relationships/slideLayout" Target="../slideLayouts/slideLayout26.xml"/><Relationship Id="rId2" Type="http://schemas.openxmlformats.org/officeDocument/2006/relationships/notesSlide" Target="../notesSlides/notesSlide10.xml"/><Relationship Id="rId3" Type="http://schemas.openxmlformats.org/officeDocument/2006/relationships/image" Target="../media/image513.png"/><Relationship Id="rId4" Type="http://schemas.openxmlformats.org/officeDocument/2006/relationships/image" Target="../media/image1019.svg"/><Relationship Id="rId5" Type="http://schemas.openxmlformats.org/officeDocument/2006/relationships/image" Target="../media/image514.png"/><Relationship Id="rId6" Type="http://schemas.openxmlformats.org/officeDocument/2006/relationships/image" Target="../media/image1021.svg"/><Relationship Id="rId7" Type="http://schemas.openxmlformats.org/officeDocument/2006/relationships/image" Target="../media/image515.png"/><Relationship Id="rId8" Type="http://schemas.openxmlformats.org/officeDocument/2006/relationships/image" Target="../media/image1023.svg"/></Relationships>
</file>

<file path=ppt/slides/_rels/slide87.xml.rels><?xml version="1.0" encoding="UTF-8" standalone="yes"?>
<Relationships xmlns="http://schemas.openxmlformats.org/package/2006/relationships"><Relationship Id="rId11" Type="http://schemas.openxmlformats.org/officeDocument/2006/relationships/image" Target="../media/image530.png"/><Relationship Id="rId12" Type="http://schemas.openxmlformats.org/officeDocument/2006/relationships/image" Target="../media/image1053.svg"/><Relationship Id="rId13" Type="http://schemas.openxmlformats.org/officeDocument/2006/relationships/image" Target="../media/image531.png"/><Relationship Id="rId14" Type="http://schemas.openxmlformats.org/officeDocument/2006/relationships/image" Target="../media/image1055.svg"/><Relationship Id="rId15" Type="http://schemas.openxmlformats.org/officeDocument/2006/relationships/image" Target="../media/image532.png"/><Relationship Id="rId16" Type="http://schemas.openxmlformats.org/officeDocument/2006/relationships/image" Target="../media/image1057.svg"/><Relationship Id="rId17" Type="http://schemas.openxmlformats.org/officeDocument/2006/relationships/image" Target="../media/image18.png"/><Relationship Id="rId18" Type="http://schemas.openxmlformats.org/officeDocument/2006/relationships/image" Target="../media/image1059.svg"/><Relationship Id="rId1" Type="http://schemas.openxmlformats.org/officeDocument/2006/relationships/slideLayout" Target="../slideLayouts/slideLayout26.xml"/><Relationship Id="rId2" Type="http://schemas.openxmlformats.org/officeDocument/2006/relationships/notesSlide" Target="../notesSlides/notesSlide11.xml"/><Relationship Id="rId3" Type="http://schemas.openxmlformats.org/officeDocument/2006/relationships/image" Target="../media/image526.png"/><Relationship Id="rId4" Type="http://schemas.openxmlformats.org/officeDocument/2006/relationships/image" Target="../media/image1045.svg"/><Relationship Id="rId5" Type="http://schemas.openxmlformats.org/officeDocument/2006/relationships/image" Target="../media/image527.png"/><Relationship Id="rId6" Type="http://schemas.openxmlformats.org/officeDocument/2006/relationships/image" Target="../media/image1047.svg"/><Relationship Id="rId7" Type="http://schemas.openxmlformats.org/officeDocument/2006/relationships/image" Target="../media/image528.png"/><Relationship Id="rId8" Type="http://schemas.openxmlformats.org/officeDocument/2006/relationships/image" Target="../media/image1049.svg"/><Relationship Id="rId9" Type="http://schemas.openxmlformats.org/officeDocument/2006/relationships/image" Target="../media/image529.png"/><Relationship Id="rId10" Type="http://schemas.openxmlformats.org/officeDocument/2006/relationships/image" Target="../media/image1051.svg"/></Relationships>
</file>

<file path=ppt/slides/_rels/slide88.xml.rels><?xml version="1.0" encoding="UTF-8" standalone="yes"?>
<Relationships xmlns="http://schemas.openxmlformats.org/package/2006/relationships"><Relationship Id="rId3" Type="http://schemas.openxmlformats.org/officeDocument/2006/relationships/image" Target="../media/image533.png"/><Relationship Id="rId4" Type="http://schemas.openxmlformats.org/officeDocument/2006/relationships/image" Target="../media/image1061.svg"/><Relationship Id="rId5" Type="http://schemas.openxmlformats.org/officeDocument/2006/relationships/image" Target="../media/image534.png"/><Relationship Id="rId6" Type="http://schemas.openxmlformats.org/officeDocument/2006/relationships/image" Target="../media/image1063.svg"/><Relationship Id="rId7" Type="http://schemas.openxmlformats.org/officeDocument/2006/relationships/image" Target="../media/image535.png"/><Relationship Id="rId8" Type="http://schemas.openxmlformats.org/officeDocument/2006/relationships/image" Target="../media/image1065.svg"/><Relationship Id="rId9" Type="http://schemas.openxmlformats.org/officeDocument/2006/relationships/image" Target="../media/image536.png"/><Relationship Id="rId10" Type="http://schemas.openxmlformats.org/officeDocument/2006/relationships/image" Target="../media/image1067.svg"/><Relationship Id="rId1" Type="http://schemas.openxmlformats.org/officeDocument/2006/relationships/slideLayout" Target="../slideLayouts/slideLayout26.xml"/><Relationship Id="rId2" Type="http://schemas.openxmlformats.org/officeDocument/2006/relationships/notesSlide" Target="../notesSlides/notesSlide12.xml"/></Relationships>
</file>

<file path=ppt/slides/_rels/slide89.xml.rels><?xml version="1.0" encoding="UTF-8" standalone="yes"?>
<Relationships xmlns="http://schemas.openxmlformats.org/package/2006/relationships"><Relationship Id="rId3" Type="http://schemas.openxmlformats.org/officeDocument/2006/relationships/image" Target="../media/image1069.svg"/><Relationship Id="rId4" Type="http://schemas.openxmlformats.org/officeDocument/2006/relationships/image" Target="../media/image538.png"/><Relationship Id="rId5" Type="http://schemas.openxmlformats.org/officeDocument/2006/relationships/image" Target="../media/image1071.svg"/><Relationship Id="rId1" Type="http://schemas.openxmlformats.org/officeDocument/2006/relationships/slideLayout" Target="../slideLayouts/slideLayout14.xml"/><Relationship Id="rId2" Type="http://schemas.openxmlformats.org/officeDocument/2006/relationships/image" Target="../media/image537.png"/></Relationships>
</file>

<file path=ppt/slides/_rels/slide9.xml.rels><?xml version="1.0" encoding="UTF-8" standalone="yes"?>
<Relationships xmlns="http://schemas.openxmlformats.org/package/2006/relationships"><Relationship Id="rId3" Type="http://schemas.openxmlformats.org/officeDocument/2006/relationships/image" Target="../media/image22.svg"/><Relationship Id="rId4" Type="http://schemas.openxmlformats.org/officeDocument/2006/relationships/image" Target="../media/image24.png"/><Relationship Id="rId5" Type="http://schemas.openxmlformats.org/officeDocument/2006/relationships/image" Target="../media/image24.svg"/><Relationship Id="rId6" Type="http://schemas.openxmlformats.org/officeDocument/2006/relationships/image" Target="../media/image7.png"/><Relationship Id="rId7" Type="http://schemas.openxmlformats.org/officeDocument/2006/relationships/image" Target="../media/image26.svg"/><Relationship Id="rId8" Type="http://schemas.openxmlformats.org/officeDocument/2006/relationships/image" Target="../media/image25.png"/><Relationship Id="rId9" Type="http://schemas.openxmlformats.org/officeDocument/2006/relationships/image" Target="../media/image28.svg"/><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90.xml.rels><?xml version="1.0" encoding="UTF-8" standalone="yes"?>
<Relationships xmlns="http://schemas.openxmlformats.org/package/2006/relationships"><Relationship Id="rId11" Type="http://schemas.openxmlformats.org/officeDocument/2006/relationships/image" Target="../media/image1081.svg"/><Relationship Id="rId12" Type="http://schemas.openxmlformats.org/officeDocument/2006/relationships/image" Target="../media/image544.png"/><Relationship Id="rId13" Type="http://schemas.openxmlformats.org/officeDocument/2006/relationships/image" Target="../media/image1083.svg"/><Relationship Id="rId1" Type="http://schemas.openxmlformats.org/officeDocument/2006/relationships/slideLayout" Target="../slideLayouts/slideLayout15.xml"/><Relationship Id="rId2" Type="http://schemas.openxmlformats.org/officeDocument/2006/relationships/image" Target="../media/image539.png"/><Relationship Id="rId3" Type="http://schemas.openxmlformats.org/officeDocument/2006/relationships/image" Target="../media/image1073.svg"/><Relationship Id="rId4" Type="http://schemas.openxmlformats.org/officeDocument/2006/relationships/image" Target="../media/image540.png"/><Relationship Id="rId5" Type="http://schemas.openxmlformats.org/officeDocument/2006/relationships/image" Target="../media/image1075.svg"/><Relationship Id="rId6" Type="http://schemas.openxmlformats.org/officeDocument/2006/relationships/image" Target="../media/image541.png"/><Relationship Id="rId7" Type="http://schemas.openxmlformats.org/officeDocument/2006/relationships/image" Target="../media/image1077.svg"/><Relationship Id="rId8" Type="http://schemas.openxmlformats.org/officeDocument/2006/relationships/image" Target="../media/image542.png"/><Relationship Id="rId9" Type="http://schemas.openxmlformats.org/officeDocument/2006/relationships/image" Target="../media/image1079.svg"/><Relationship Id="rId10" Type="http://schemas.openxmlformats.org/officeDocument/2006/relationships/image" Target="../media/image543.png"/></Relationships>
</file>

<file path=ppt/slides/_rels/slide91.xml.rels><?xml version="1.0" encoding="UTF-8" standalone="yes"?>
<Relationships xmlns="http://schemas.openxmlformats.org/package/2006/relationships"><Relationship Id="rId3" Type="http://schemas.openxmlformats.org/officeDocument/2006/relationships/image" Target="../media/image1085.svg"/><Relationship Id="rId4" Type="http://schemas.openxmlformats.org/officeDocument/2006/relationships/image" Target="../media/image546.png"/><Relationship Id="rId5" Type="http://schemas.openxmlformats.org/officeDocument/2006/relationships/image" Target="../media/image1087.svg"/><Relationship Id="rId1" Type="http://schemas.openxmlformats.org/officeDocument/2006/relationships/slideLayout" Target="../slideLayouts/slideLayout20.xml"/><Relationship Id="rId2" Type="http://schemas.openxmlformats.org/officeDocument/2006/relationships/image" Target="../media/image545.png"/></Relationships>
</file>

<file path=ppt/slides/_rels/slide92.xml.rels><?xml version="1.0" encoding="UTF-8" standalone="yes"?>
<Relationships xmlns="http://schemas.openxmlformats.org/package/2006/relationships"><Relationship Id="rId3" Type="http://schemas.openxmlformats.org/officeDocument/2006/relationships/image" Target="../media/image1089.svg"/><Relationship Id="rId4" Type="http://schemas.openxmlformats.org/officeDocument/2006/relationships/image" Target="../media/image548.png"/><Relationship Id="rId5" Type="http://schemas.openxmlformats.org/officeDocument/2006/relationships/image" Target="../media/image1091.svg"/><Relationship Id="rId1" Type="http://schemas.openxmlformats.org/officeDocument/2006/relationships/slideLayout" Target="../slideLayouts/slideLayout21.xml"/><Relationship Id="rId2" Type="http://schemas.openxmlformats.org/officeDocument/2006/relationships/image" Target="../media/image547.png"/></Relationships>
</file>

<file path=ppt/slides/_rels/slide93.xml.rels><?xml version="1.0" encoding="UTF-8" standalone="yes"?>
<Relationships xmlns="http://schemas.openxmlformats.org/package/2006/relationships"><Relationship Id="rId3" Type="http://schemas.openxmlformats.org/officeDocument/2006/relationships/image" Target="../media/image1093.svg"/><Relationship Id="rId4" Type="http://schemas.openxmlformats.org/officeDocument/2006/relationships/image" Target="../media/image550.png"/><Relationship Id="rId5" Type="http://schemas.openxmlformats.org/officeDocument/2006/relationships/image" Target="../media/image1095.svg"/><Relationship Id="rId1" Type="http://schemas.openxmlformats.org/officeDocument/2006/relationships/slideLayout" Target="../slideLayouts/slideLayout14.xml"/><Relationship Id="rId2" Type="http://schemas.openxmlformats.org/officeDocument/2006/relationships/image" Target="../media/image549.png"/></Relationships>
</file>

<file path=ppt/slides/_rels/slide94.xml.rels><?xml version="1.0" encoding="UTF-8" standalone="yes"?>
<Relationships xmlns="http://schemas.openxmlformats.org/package/2006/relationships"><Relationship Id="rId11" Type="http://schemas.openxmlformats.org/officeDocument/2006/relationships/image" Target="../media/image1105.svg"/><Relationship Id="rId12" Type="http://schemas.openxmlformats.org/officeDocument/2006/relationships/image" Target="../media/image556.png"/><Relationship Id="rId13" Type="http://schemas.openxmlformats.org/officeDocument/2006/relationships/image" Target="../media/image1107.svg"/><Relationship Id="rId14" Type="http://schemas.openxmlformats.org/officeDocument/2006/relationships/image" Target="../media/image557.png"/><Relationship Id="rId15" Type="http://schemas.openxmlformats.org/officeDocument/2006/relationships/image" Target="../media/image1109.svg"/><Relationship Id="rId16" Type="http://schemas.openxmlformats.org/officeDocument/2006/relationships/image" Target="../media/image558.png"/><Relationship Id="rId17" Type="http://schemas.openxmlformats.org/officeDocument/2006/relationships/image" Target="../media/image1111.svg"/><Relationship Id="rId18" Type="http://schemas.openxmlformats.org/officeDocument/2006/relationships/image" Target="../media/image559.png"/><Relationship Id="rId19" Type="http://schemas.openxmlformats.org/officeDocument/2006/relationships/image" Target="../media/image1113.svg"/><Relationship Id="rId1" Type="http://schemas.openxmlformats.org/officeDocument/2006/relationships/slideLayout" Target="../slideLayouts/slideLayout15.xml"/><Relationship Id="rId2" Type="http://schemas.openxmlformats.org/officeDocument/2006/relationships/image" Target="../media/image551.png"/><Relationship Id="rId3" Type="http://schemas.openxmlformats.org/officeDocument/2006/relationships/image" Target="../media/image1097.svg"/><Relationship Id="rId4" Type="http://schemas.openxmlformats.org/officeDocument/2006/relationships/image" Target="../media/image552.png"/><Relationship Id="rId5" Type="http://schemas.openxmlformats.org/officeDocument/2006/relationships/image" Target="../media/image1099.svg"/><Relationship Id="rId6" Type="http://schemas.openxmlformats.org/officeDocument/2006/relationships/image" Target="../media/image553.png"/><Relationship Id="rId7" Type="http://schemas.openxmlformats.org/officeDocument/2006/relationships/image" Target="../media/image1101.svg"/><Relationship Id="rId8" Type="http://schemas.openxmlformats.org/officeDocument/2006/relationships/image" Target="../media/image554.png"/><Relationship Id="rId9" Type="http://schemas.openxmlformats.org/officeDocument/2006/relationships/image" Target="../media/image1103.svg"/><Relationship Id="rId10" Type="http://schemas.openxmlformats.org/officeDocument/2006/relationships/image" Target="../media/image555.png"/></Relationships>
</file>

<file path=ppt/slides/_rels/slide95.xml.rels><?xml version="1.0" encoding="UTF-8" standalone="yes"?>
<Relationships xmlns="http://schemas.openxmlformats.org/package/2006/relationships"><Relationship Id="rId11" Type="http://schemas.openxmlformats.org/officeDocument/2006/relationships/image" Target="../media/image1123.svg"/><Relationship Id="rId12" Type="http://schemas.openxmlformats.org/officeDocument/2006/relationships/image" Target="../media/image565.png"/><Relationship Id="rId13" Type="http://schemas.openxmlformats.org/officeDocument/2006/relationships/image" Target="../media/image1125.svg"/><Relationship Id="rId14" Type="http://schemas.openxmlformats.org/officeDocument/2006/relationships/image" Target="../media/image566.png"/><Relationship Id="rId15" Type="http://schemas.openxmlformats.org/officeDocument/2006/relationships/image" Target="../media/image1127.svg"/><Relationship Id="rId16" Type="http://schemas.openxmlformats.org/officeDocument/2006/relationships/image" Target="../media/image567.png"/><Relationship Id="rId17" Type="http://schemas.openxmlformats.org/officeDocument/2006/relationships/image" Target="../media/image1129.svg"/><Relationship Id="rId18" Type="http://schemas.openxmlformats.org/officeDocument/2006/relationships/image" Target="../media/image568.png"/><Relationship Id="rId19" Type="http://schemas.openxmlformats.org/officeDocument/2006/relationships/image" Target="../media/image1131.svg"/><Relationship Id="rId1" Type="http://schemas.openxmlformats.org/officeDocument/2006/relationships/slideLayout" Target="../slideLayouts/slideLayout15.xml"/><Relationship Id="rId2" Type="http://schemas.openxmlformats.org/officeDocument/2006/relationships/image" Target="../media/image560.png"/><Relationship Id="rId3" Type="http://schemas.openxmlformats.org/officeDocument/2006/relationships/image" Target="../media/image1115.svg"/><Relationship Id="rId4" Type="http://schemas.openxmlformats.org/officeDocument/2006/relationships/image" Target="../media/image561.png"/><Relationship Id="rId5" Type="http://schemas.openxmlformats.org/officeDocument/2006/relationships/image" Target="../media/image1117.svg"/><Relationship Id="rId6" Type="http://schemas.openxmlformats.org/officeDocument/2006/relationships/image" Target="../media/image562.png"/><Relationship Id="rId7" Type="http://schemas.openxmlformats.org/officeDocument/2006/relationships/image" Target="../media/image1119.svg"/><Relationship Id="rId8" Type="http://schemas.openxmlformats.org/officeDocument/2006/relationships/image" Target="../media/image563.png"/><Relationship Id="rId9" Type="http://schemas.openxmlformats.org/officeDocument/2006/relationships/image" Target="../media/image1121.svg"/><Relationship Id="rId10" Type="http://schemas.openxmlformats.org/officeDocument/2006/relationships/image" Target="../media/image564.png"/></Relationships>
</file>

<file path=ppt/slides/_rels/slide96.xml.rels><?xml version="1.0" encoding="UTF-8" standalone="yes"?>
<Relationships xmlns="http://schemas.openxmlformats.org/package/2006/relationships"><Relationship Id="rId20" Type="http://schemas.openxmlformats.org/officeDocument/2006/relationships/image" Target="../media/image578.png"/><Relationship Id="rId21" Type="http://schemas.openxmlformats.org/officeDocument/2006/relationships/image" Target="../media/image1151.svg"/><Relationship Id="rId22" Type="http://schemas.openxmlformats.org/officeDocument/2006/relationships/image" Target="../media/image579.png"/><Relationship Id="rId23" Type="http://schemas.openxmlformats.org/officeDocument/2006/relationships/image" Target="../media/image1153.svg"/><Relationship Id="rId24" Type="http://schemas.openxmlformats.org/officeDocument/2006/relationships/image" Target="../media/image580.png"/><Relationship Id="rId25" Type="http://schemas.openxmlformats.org/officeDocument/2006/relationships/image" Target="../media/image1155.svg"/><Relationship Id="rId26" Type="http://schemas.openxmlformats.org/officeDocument/2006/relationships/image" Target="../media/image581.png"/><Relationship Id="rId27" Type="http://schemas.openxmlformats.org/officeDocument/2006/relationships/image" Target="../media/image1157.svg"/><Relationship Id="rId28" Type="http://schemas.openxmlformats.org/officeDocument/2006/relationships/image" Target="../media/image582.png"/><Relationship Id="rId29" Type="http://schemas.openxmlformats.org/officeDocument/2006/relationships/image" Target="../media/image1159.svg"/><Relationship Id="rId1" Type="http://schemas.openxmlformats.org/officeDocument/2006/relationships/slideLayout" Target="../slideLayouts/slideLayout15.xml"/><Relationship Id="rId2" Type="http://schemas.openxmlformats.org/officeDocument/2006/relationships/image" Target="../media/image569.png"/><Relationship Id="rId3" Type="http://schemas.openxmlformats.org/officeDocument/2006/relationships/image" Target="../media/image1133.svg"/><Relationship Id="rId4" Type="http://schemas.openxmlformats.org/officeDocument/2006/relationships/image" Target="../media/image570.png"/><Relationship Id="rId5" Type="http://schemas.openxmlformats.org/officeDocument/2006/relationships/image" Target="../media/image1135.svg"/><Relationship Id="rId30" Type="http://schemas.openxmlformats.org/officeDocument/2006/relationships/image" Target="../media/image583.png"/><Relationship Id="rId31" Type="http://schemas.openxmlformats.org/officeDocument/2006/relationships/image" Target="../media/image1161.svg"/><Relationship Id="rId32" Type="http://schemas.openxmlformats.org/officeDocument/2006/relationships/image" Target="../media/image584.png"/><Relationship Id="rId9" Type="http://schemas.openxmlformats.org/officeDocument/2006/relationships/image" Target="../media/image1139.svg"/><Relationship Id="rId6" Type="http://schemas.openxmlformats.org/officeDocument/2006/relationships/image" Target="../media/image571.png"/><Relationship Id="rId7" Type="http://schemas.openxmlformats.org/officeDocument/2006/relationships/image" Target="../media/image1137.svg"/><Relationship Id="rId8" Type="http://schemas.openxmlformats.org/officeDocument/2006/relationships/image" Target="../media/image572.png"/><Relationship Id="rId33" Type="http://schemas.openxmlformats.org/officeDocument/2006/relationships/image" Target="../media/image1163.svg"/><Relationship Id="rId10" Type="http://schemas.openxmlformats.org/officeDocument/2006/relationships/image" Target="../media/image573.png"/><Relationship Id="rId11" Type="http://schemas.openxmlformats.org/officeDocument/2006/relationships/image" Target="../media/image1141.svg"/><Relationship Id="rId12" Type="http://schemas.openxmlformats.org/officeDocument/2006/relationships/image" Target="../media/image574.png"/><Relationship Id="rId13" Type="http://schemas.openxmlformats.org/officeDocument/2006/relationships/image" Target="../media/image1143.svg"/><Relationship Id="rId14" Type="http://schemas.openxmlformats.org/officeDocument/2006/relationships/image" Target="../media/image575.png"/><Relationship Id="rId15" Type="http://schemas.openxmlformats.org/officeDocument/2006/relationships/image" Target="../media/image1145.svg"/><Relationship Id="rId16" Type="http://schemas.openxmlformats.org/officeDocument/2006/relationships/image" Target="../media/image576.png"/><Relationship Id="rId17" Type="http://schemas.openxmlformats.org/officeDocument/2006/relationships/image" Target="../media/image1147.svg"/><Relationship Id="rId18" Type="http://schemas.openxmlformats.org/officeDocument/2006/relationships/image" Target="../media/image577.png"/><Relationship Id="rId19" Type="http://schemas.openxmlformats.org/officeDocument/2006/relationships/image" Target="../media/image1149.svg"/></Relationships>
</file>

<file path=ppt/slides/_rels/slide97.xml.rels><?xml version="1.0" encoding="UTF-8" standalone="yes"?>
<Relationships xmlns="http://schemas.openxmlformats.org/package/2006/relationships"><Relationship Id="rId9" Type="http://schemas.openxmlformats.org/officeDocument/2006/relationships/image" Target="../media/image1171.svg"/><Relationship Id="rId20" Type="http://schemas.openxmlformats.org/officeDocument/2006/relationships/image" Target="../media/image594.png"/><Relationship Id="rId21" Type="http://schemas.openxmlformats.org/officeDocument/2006/relationships/image" Target="../media/image1183.svg"/><Relationship Id="rId10" Type="http://schemas.openxmlformats.org/officeDocument/2006/relationships/image" Target="../media/image589.png"/><Relationship Id="rId11" Type="http://schemas.openxmlformats.org/officeDocument/2006/relationships/image" Target="../media/image1173.svg"/><Relationship Id="rId12" Type="http://schemas.openxmlformats.org/officeDocument/2006/relationships/image" Target="../media/image590.png"/><Relationship Id="rId13" Type="http://schemas.openxmlformats.org/officeDocument/2006/relationships/image" Target="../media/image1175.svg"/><Relationship Id="rId14" Type="http://schemas.openxmlformats.org/officeDocument/2006/relationships/image" Target="../media/image591.png"/><Relationship Id="rId15" Type="http://schemas.openxmlformats.org/officeDocument/2006/relationships/image" Target="../media/image1177.svg"/><Relationship Id="rId16" Type="http://schemas.openxmlformats.org/officeDocument/2006/relationships/image" Target="../media/image592.png"/><Relationship Id="rId17" Type="http://schemas.openxmlformats.org/officeDocument/2006/relationships/image" Target="../media/image1179.svg"/><Relationship Id="rId18" Type="http://schemas.openxmlformats.org/officeDocument/2006/relationships/image" Target="../media/image593.png"/><Relationship Id="rId19" Type="http://schemas.openxmlformats.org/officeDocument/2006/relationships/image" Target="../media/image1181.svg"/><Relationship Id="rId1" Type="http://schemas.openxmlformats.org/officeDocument/2006/relationships/slideLayout" Target="../slideLayouts/slideLayout15.xml"/><Relationship Id="rId2" Type="http://schemas.openxmlformats.org/officeDocument/2006/relationships/image" Target="../media/image585.png"/><Relationship Id="rId3" Type="http://schemas.openxmlformats.org/officeDocument/2006/relationships/image" Target="../media/image1165.svg"/><Relationship Id="rId4" Type="http://schemas.openxmlformats.org/officeDocument/2006/relationships/image" Target="../media/image586.png"/><Relationship Id="rId5" Type="http://schemas.openxmlformats.org/officeDocument/2006/relationships/image" Target="../media/image1167.svg"/><Relationship Id="rId6" Type="http://schemas.openxmlformats.org/officeDocument/2006/relationships/image" Target="../media/image587.png"/><Relationship Id="rId7" Type="http://schemas.openxmlformats.org/officeDocument/2006/relationships/image" Target="../media/image1169.svg"/><Relationship Id="rId8" Type="http://schemas.openxmlformats.org/officeDocument/2006/relationships/image" Target="../media/image588.png"/></Relationships>
</file>

<file path=ppt/slides/_rels/slide98.xml.rels><?xml version="1.0" encoding="UTF-8" standalone="yes"?>
<Relationships xmlns="http://schemas.openxmlformats.org/package/2006/relationships"><Relationship Id="rId11" Type="http://schemas.openxmlformats.org/officeDocument/2006/relationships/image" Target="../media/image1193.svg"/><Relationship Id="rId12" Type="http://schemas.openxmlformats.org/officeDocument/2006/relationships/image" Target="../media/image600.png"/><Relationship Id="rId13" Type="http://schemas.openxmlformats.org/officeDocument/2006/relationships/image" Target="../media/image1195.svg"/><Relationship Id="rId14" Type="http://schemas.openxmlformats.org/officeDocument/2006/relationships/image" Target="../media/image601.png"/><Relationship Id="rId15" Type="http://schemas.openxmlformats.org/officeDocument/2006/relationships/image" Target="../media/image1197.svg"/><Relationship Id="rId16" Type="http://schemas.openxmlformats.org/officeDocument/2006/relationships/image" Target="../media/image602.png"/><Relationship Id="rId17" Type="http://schemas.openxmlformats.org/officeDocument/2006/relationships/image" Target="../media/image1199.svg"/><Relationship Id="rId1" Type="http://schemas.openxmlformats.org/officeDocument/2006/relationships/slideLayout" Target="../slideLayouts/slideLayout15.xml"/><Relationship Id="rId2" Type="http://schemas.openxmlformats.org/officeDocument/2006/relationships/image" Target="../media/image595.png"/><Relationship Id="rId3" Type="http://schemas.openxmlformats.org/officeDocument/2006/relationships/image" Target="../media/image1185.svg"/><Relationship Id="rId4" Type="http://schemas.openxmlformats.org/officeDocument/2006/relationships/image" Target="../media/image596.png"/><Relationship Id="rId5" Type="http://schemas.openxmlformats.org/officeDocument/2006/relationships/image" Target="../media/image1187.svg"/><Relationship Id="rId6" Type="http://schemas.openxmlformats.org/officeDocument/2006/relationships/image" Target="../media/image597.png"/><Relationship Id="rId7" Type="http://schemas.openxmlformats.org/officeDocument/2006/relationships/image" Target="../media/image1189.svg"/><Relationship Id="rId8" Type="http://schemas.openxmlformats.org/officeDocument/2006/relationships/image" Target="../media/image598.png"/><Relationship Id="rId9" Type="http://schemas.openxmlformats.org/officeDocument/2006/relationships/image" Target="../media/image1191.svg"/><Relationship Id="rId10" Type="http://schemas.openxmlformats.org/officeDocument/2006/relationships/image" Target="../media/image599.png"/></Relationships>
</file>

<file path=ppt/slides/_rels/slide99.xml.rels><?xml version="1.0" encoding="UTF-8" standalone="yes"?>
<Relationships xmlns="http://schemas.openxmlformats.org/package/2006/relationships"><Relationship Id="rId3" Type="http://schemas.openxmlformats.org/officeDocument/2006/relationships/image" Target="../media/image1201.svg"/><Relationship Id="rId4" Type="http://schemas.openxmlformats.org/officeDocument/2006/relationships/image" Target="../media/image604.png"/><Relationship Id="rId5" Type="http://schemas.openxmlformats.org/officeDocument/2006/relationships/image" Target="../media/image1203.svg"/><Relationship Id="rId1" Type="http://schemas.openxmlformats.org/officeDocument/2006/relationships/slideLayout" Target="../slideLayouts/slideLayout22.xml"/><Relationship Id="rId2" Type="http://schemas.openxmlformats.org/officeDocument/2006/relationships/image" Target="../media/image603.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cstate="hq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8DA302A-3DBC-DC4E-AF85-3FA4A8392DBC}"/>
              </a:ext>
            </a:extLst>
          </p:cNvPr>
          <p:cNvSpPr>
            <a:spLocks noGrp="1"/>
          </p:cNvSpPr>
          <p:nvPr>
            <p:ph type="ctrTitle"/>
          </p:nvPr>
        </p:nvSpPr>
        <p:spPr>
          <a:xfrm>
            <a:off x="266700" y="1867988"/>
            <a:ext cx="9144000" cy="1122495"/>
          </a:xfrm>
        </p:spPr>
        <p:txBody>
          <a:bodyPr/>
          <a:lstStyle/>
          <a:p>
            <a:r>
              <a:rPr lang="en-US" dirty="0"/>
              <a:t>AWS Architecture Icons</a:t>
            </a:r>
          </a:p>
        </p:txBody>
      </p:sp>
      <p:sp>
        <p:nvSpPr>
          <p:cNvPr id="3" name="Subtitle 2">
            <a:extLst>
              <a:ext uri="{FF2B5EF4-FFF2-40B4-BE49-F238E27FC236}">
                <a16:creationId xmlns:a16="http://schemas.microsoft.com/office/drawing/2014/main" xmlns="" id="{FF07374B-CBF4-F040-B6F4-FF2E6B266A2D}"/>
              </a:ext>
            </a:extLst>
          </p:cNvPr>
          <p:cNvSpPr>
            <a:spLocks noGrp="1"/>
          </p:cNvSpPr>
          <p:nvPr>
            <p:ph type="subTitle" idx="1"/>
          </p:nvPr>
        </p:nvSpPr>
        <p:spPr>
          <a:xfrm>
            <a:off x="266700" y="3082559"/>
            <a:ext cx="9144000" cy="1655762"/>
          </a:xfrm>
        </p:spPr>
        <p:txBody>
          <a:bodyPr/>
          <a:lstStyle/>
          <a:p>
            <a:r>
              <a:rPr lang="en-US" b="1" dirty="0"/>
              <a:t>FOR LIGHT BACKGROUNDS</a:t>
            </a:r>
          </a:p>
          <a:p>
            <a:r>
              <a:rPr lang="en-US" dirty="0"/>
              <a:t>Release 2.1-2019.02.07</a:t>
            </a:r>
            <a:endParaRPr lang="en-US" b="1" dirty="0"/>
          </a:p>
        </p:txBody>
      </p:sp>
      <p:sp>
        <p:nvSpPr>
          <p:cNvPr id="6" name="Slide Number Placeholder 5">
            <a:extLst>
              <a:ext uri="{FF2B5EF4-FFF2-40B4-BE49-F238E27FC236}">
                <a16:creationId xmlns:a16="http://schemas.microsoft.com/office/drawing/2014/main" xmlns="" id="{60C65A19-44B5-7244-897E-1A57E34DBFA1}"/>
              </a:ext>
            </a:extLst>
          </p:cNvPr>
          <p:cNvSpPr>
            <a:spLocks noGrp="1"/>
          </p:cNvSpPr>
          <p:nvPr>
            <p:ph type="sldNum" sz="quarter" idx="4"/>
          </p:nvPr>
        </p:nvSpPr>
        <p:spPr/>
        <p:txBody>
          <a:bodyPr/>
          <a:lstStyle/>
          <a:p>
            <a:fld id="{0E0E0192-C642-4D4F-AE82-A0D0DC02E26B}" type="slidenum">
              <a:rPr lang="en-US" smtClean="0"/>
              <a:pPr/>
              <a:t>1</a:t>
            </a:fld>
            <a:endParaRPr lang="en-US" dirty="0"/>
          </a:p>
        </p:txBody>
      </p:sp>
    </p:spTree>
    <p:extLst>
      <p:ext uri="{BB962C8B-B14F-4D97-AF65-F5344CB8AC3E}">
        <p14:creationId xmlns:p14="http://schemas.microsoft.com/office/powerpoint/2010/main" val="13763676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E00B3C39-1BA5-9D47-A148-A7D21AFC4671}"/>
              </a:ext>
            </a:extLst>
          </p:cNvPr>
          <p:cNvSpPr>
            <a:spLocks noGrp="1"/>
          </p:cNvSpPr>
          <p:nvPr>
            <p:ph type="sldNum" sz="quarter" idx="4"/>
          </p:nvPr>
        </p:nvSpPr>
        <p:spPr/>
        <p:txBody>
          <a:bodyPr/>
          <a:lstStyle/>
          <a:p>
            <a:fld id="{0E0E0192-C642-4D4F-AE82-A0D0DC02E26B}" type="slidenum">
              <a:rPr lang="en-US" smtClean="0"/>
              <a:t>10</a:t>
            </a:fld>
            <a:endParaRPr lang="en-US" dirty="0"/>
          </a:p>
        </p:txBody>
      </p:sp>
      <p:sp>
        <p:nvSpPr>
          <p:cNvPr id="35" name="TextBox 34">
            <a:extLst>
              <a:ext uri="{FF2B5EF4-FFF2-40B4-BE49-F238E27FC236}">
                <a16:creationId xmlns:a16="http://schemas.microsoft.com/office/drawing/2014/main" xmlns="" id="{2F6A2680-EA5E-9C4D-A8DA-1C412552A11F}"/>
              </a:ext>
            </a:extLst>
          </p:cNvPr>
          <p:cNvSpPr txBox="1"/>
          <p:nvPr/>
        </p:nvSpPr>
        <p:spPr>
          <a:xfrm>
            <a:off x="379497" y="1744997"/>
            <a:ext cx="2570206" cy="338554"/>
          </a:xfrm>
          <a:prstGeom prst="rect">
            <a:avLst/>
          </a:prstGeom>
          <a:noFill/>
        </p:spPr>
        <p:txBody>
          <a:bodyPr wrap="square" rtlCol="0">
            <a:spAutoFit/>
          </a:bodyPr>
          <a:lstStyle/>
          <a:p>
            <a:r>
              <a:rPr lang="en-US" sz="1600" b="1" dirty="0"/>
              <a:t>Layered groups</a:t>
            </a:r>
          </a:p>
        </p:txBody>
      </p:sp>
      <p:sp>
        <p:nvSpPr>
          <p:cNvPr id="36" name="TextBox 35">
            <a:extLst>
              <a:ext uri="{FF2B5EF4-FFF2-40B4-BE49-F238E27FC236}">
                <a16:creationId xmlns:a16="http://schemas.microsoft.com/office/drawing/2014/main" xmlns="" id="{D409B446-57E2-F54A-9CCE-8F1239866124}"/>
              </a:ext>
            </a:extLst>
          </p:cNvPr>
          <p:cNvSpPr txBox="1"/>
          <p:nvPr/>
        </p:nvSpPr>
        <p:spPr>
          <a:xfrm>
            <a:off x="379497" y="2618943"/>
            <a:ext cx="2570206" cy="338554"/>
          </a:xfrm>
          <a:prstGeom prst="rect">
            <a:avLst/>
          </a:prstGeom>
          <a:noFill/>
        </p:spPr>
        <p:txBody>
          <a:bodyPr wrap="square" rtlCol="0">
            <a:spAutoFit/>
          </a:bodyPr>
          <a:lstStyle/>
          <a:p>
            <a:r>
              <a:rPr lang="en-US" sz="1600" b="1" dirty="0"/>
              <a:t>Product icon</a:t>
            </a:r>
          </a:p>
        </p:txBody>
      </p:sp>
      <p:sp>
        <p:nvSpPr>
          <p:cNvPr id="37" name="TextBox 36">
            <a:extLst>
              <a:ext uri="{FF2B5EF4-FFF2-40B4-BE49-F238E27FC236}">
                <a16:creationId xmlns:a16="http://schemas.microsoft.com/office/drawing/2014/main" xmlns="" id="{97BAC1B7-0197-984F-ABDE-5C2FD3609C2C}"/>
              </a:ext>
            </a:extLst>
          </p:cNvPr>
          <p:cNvSpPr txBox="1"/>
          <p:nvPr/>
        </p:nvSpPr>
        <p:spPr>
          <a:xfrm>
            <a:off x="379497" y="4694169"/>
            <a:ext cx="2570206" cy="338554"/>
          </a:xfrm>
          <a:prstGeom prst="rect">
            <a:avLst/>
          </a:prstGeom>
          <a:noFill/>
        </p:spPr>
        <p:txBody>
          <a:bodyPr wrap="square" rtlCol="0">
            <a:spAutoFit/>
          </a:bodyPr>
          <a:lstStyle/>
          <a:p>
            <a:r>
              <a:rPr lang="en-US" sz="1600" b="1" dirty="0"/>
              <a:t>Resource icon</a:t>
            </a:r>
          </a:p>
        </p:txBody>
      </p:sp>
      <p:sp>
        <p:nvSpPr>
          <p:cNvPr id="38" name="TextBox 37">
            <a:extLst>
              <a:ext uri="{FF2B5EF4-FFF2-40B4-BE49-F238E27FC236}">
                <a16:creationId xmlns:a16="http://schemas.microsoft.com/office/drawing/2014/main" xmlns="" id="{E1DB1D0D-CC1E-E043-83A2-AA66EB8DFCE1}"/>
              </a:ext>
            </a:extLst>
          </p:cNvPr>
          <p:cNvSpPr txBox="1"/>
          <p:nvPr/>
        </p:nvSpPr>
        <p:spPr>
          <a:xfrm>
            <a:off x="379497" y="1261902"/>
            <a:ext cx="2570206" cy="338554"/>
          </a:xfrm>
          <a:prstGeom prst="rect">
            <a:avLst/>
          </a:prstGeom>
          <a:noFill/>
        </p:spPr>
        <p:txBody>
          <a:bodyPr wrap="square" rtlCol="0">
            <a:spAutoFit/>
          </a:bodyPr>
          <a:lstStyle/>
          <a:p>
            <a:r>
              <a:rPr lang="en-US" sz="1600" b="1" dirty="0"/>
              <a:t>Group icon</a:t>
            </a:r>
          </a:p>
        </p:txBody>
      </p:sp>
      <p:grpSp>
        <p:nvGrpSpPr>
          <p:cNvPr id="42" name="Group 41">
            <a:extLst>
              <a:ext uri="{FF2B5EF4-FFF2-40B4-BE49-F238E27FC236}">
                <a16:creationId xmlns:a16="http://schemas.microsoft.com/office/drawing/2014/main" xmlns="" id="{09F34FC9-EE82-B143-A795-39351E4C7F96}"/>
              </a:ext>
            </a:extLst>
          </p:cNvPr>
          <p:cNvGrpSpPr/>
          <p:nvPr/>
        </p:nvGrpSpPr>
        <p:grpSpPr>
          <a:xfrm>
            <a:off x="3963647" y="1355674"/>
            <a:ext cx="7209450" cy="4686336"/>
            <a:chOff x="3963647" y="1129248"/>
            <a:chExt cx="7209450" cy="4686336"/>
          </a:xfrm>
        </p:grpSpPr>
        <p:sp>
          <p:nvSpPr>
            <p:cNvPr id="6" name="Rectangle 5">
              <a:extLst>
                <a:ext uri="{FF2B5EF4-FFF2-40B4-BE49-F238E27FC236}">
                  <a16:creationId xmlns:a16="http://schemas.microsoft.com/office/drawing/2014/main" xmlns="" id="{9874484F-175F-274C-8B83-DF21C4A75630}"/>
                </a:ext>
              </a:extLst>
            </p:cNvPr>
            <p:cNvSpPr/>
            <p:nvPr/>
          </p:nvSpPr>
          <p:spPr>
            <a:xfrm>
              <a:off x="4036798" y="2003008"/>
              <a:ext cx="6857625" cy="3373664"/>
            </a:xfrm>
            <a:prstGeom prst="rect">
              <a:avLst/>
            </a:prstGeom>
            <a:noFill/>
            <a:ln w="127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400" dirty="0">
                  <a:ln w="0"/>
                  <a:solidFill>
                    <a:schemeClr val="accent5"/>
                  </a:solidFill>
                </a:rPr>
                <a:t>VPC</a:t>
              </a:r>
            </a:p>
          </p:txBody>
        </p:sp>
        <p:sp>
          <p:nvSpPr>
            <p:cNvPr id="7" name="Rectangle 6">
              <a:extLst>
                <a:ext uri="{FF2B5EF4-FFF2-40B4-BE49-F238E27FC236}">
                  <a16:creationId xmlns:a16="http://schemas.microsoft.com/office/drawing/2014/main" xmlns="" id="{BE19D227-77AD-D541-9CF5-1F3695F4DCE1}"/>
                </a:ext>
              </a:extLst>
            </p:cNvPr>
            <p:cNvSpPr/>
            <p:nvPr/>
          </p:nvSpPr>
          <p:spPr>
            <a:xfrm>
              <a:off x="3963647" y="1129248"/>
              <a:ext cx="7209450" cy="468633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400" dirty="0">
                  <a:solidFill>
                    <a:sysClr val="windowText" lastClr="000000"/>
                  </a:solidFill>
                </a:rPr>
                <a:t>AWS Cloud</a:t>
              </a:r>
            </a:p>
          </p:txBody>
        </p:sp>
        <p:sp>
          <p:nvSpPr>
            <p:cNvPr id="8" name="Rectangle 7">
              <a:extLst>
                <a:ext uri="{FF2B5EF4-FFF2-40B4-BE49-F238E27FC236}">
                  <a16:creationId xmlns:a16="http://schemas.microsoft.com/office/drawing/2014/main" xmlns="" id="{8A8E5628-3DB8-8443-993C-DAC40FACF5C7}"/>
                </a:ext>
              </a:extLst>
            </p:cNvPr>
            <p:cNvSpPr/>
            <p:nvPr/>
          </p:nvSpPr>
          <p:spPr>
            <a:xfrm>
              <a:off x="4412349" y="1619686"/>
              <a:ext cx="2095016" cy="3866713"/>
            </a:xfrm>
            <a:prstGeom prst="rect">
              <a:avLst/>
            </a:prstGeom>
            <a:noFill/>
            <a:ln w="1270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r>
                <a:rPr lang="en-US" sz="1400" dirty="0">
                  <a:solidFill>
                    <a:schemeClr val="accent3"/>
                  </a:solidFill>
                </a:rPr>
                <a:t>Availability Zone 1</a:t>
              </a:r>
            </a:p>
          </p:txBody>
        </p:sp>
        <p:sp>
          <p:nvSpPr>
            <p:cNvPr id="9" name="Rectangle 8">
              <a:extLst>
                <a:ext uri="{FF2B5EF4-FFF2-40B4-BE49-F238E27FC236}">
                  <a16:creationId xmlns:a16="http://schemas.microsoft.com/office/drawing/2014/main" xmlns="" id="{029B160E-4DC3-C741-A322-32F6A7160F4E}"/>
                </a:ext>
              </a:extLst>
            </p:cNvPr>
            <p:cNvSpPr/>
            <p:nvPr/>
          </p:nvSpPr>
          <p:spPr>
            <a:xfrm>
              <a:off x="4498847" y="3272757"/>
              <a:ext cx="6116901" cy="970061"/>
            </a:xfrm>
            <a:prstGeom prst="rect">
              <a:avLst/>
            </a:prstGeom>
            <a:noFill/>
            <a:ln w="12700">
              <a:solidFill>
                <a:srgbClr val="D86613"/>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endParaRPr lang="en-US" sz="1400" dirty="0">
                <a:solidFill>
                  <a:srgbClr val="D86613"/>
                </a:solidFill>
              </a:endParaRPr>
            </a:p>
            <a:p>
              <a:pPr algn="ctr"/>
              <a:r>
                <a:rPr lang="en-US" sz="1400" dirty="0">
                  <a:solidFill>
                    <a:srgbClr val="D86613"/>
                  </a:solidFill>
                </a:rPr>
                <a:t>Auto Scaling group</a:t>
              </a:r>
            </a:p>
          </p:txBody>
        </p:sp>
        <p:pic>
          <p:nvPicPr>
            <p:cNvPr id="10" name="Graphic 9">
              <a:extLst>
                <a:ext uri="{FF2B5EF4-FFF2-40B4-BE49-F238E27FC236}">
                  <a16:creationId xmlns:a16="http://schemas.microsoft.com/office/drawing/2014/main" xmlns="" id="{639E0105-2524-DA4F-9D8A-2B27398A61BB}"/>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7390362" y="3272757"/>
              <a:ext cx="330200" cy="330200"/>
            </a:xfrm>
            <a:prstGeom prst="rect">
              <a:avLst/>
            </a:prstGeom>
          </p:spPr>
        </p:pic>
        <p:pic>
          <p:nvPicPr>
            <p:cNvPr id="11" name="Graphic 10">
              <a:extLst>
                <a:ext uri="{FF2B5EF4-FFF2-40B4-BE49-F238E27FC236}">
                  <a16:creationId xmlns:a16="http://schemas.microsoft.com/office/drawing/2014/main" xmlns="" id="{CFBA858E-1F39-BC4A-8A1C-B3B0FE9B326E}"/>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3963647" y="1129248"/>
              <a:ext cx="330200" cy="330200"/>
            </a:xfrm>
            <a:prstGeom prst="rect">
              <a:avLst/>
            </a:prstGeom>
          </p:spPr>
        </p:pic>
        <p:pic>
          <p:nvPicPr>
            <p:cNvPr id="12" name="Graphic 11">
              <a:extLst>
                <a:ext uri="{FF2B5EF4-FFF2-40B4-BE49-F238E27FC236}">
                  <a16:creationId xmlns:a16="http://schemas.microsoft.com/office/drawing/2014/main" xmlns="" id="{B0E20047-53B1-FF44-9CFB-D82DE4A888BD}"/>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4036799" y="2003008"/>
              <a:ext cx="330200" cy="330200"/>
            </a:xfrm>
            <a:prstGeom prst="rect">
              <a:avLst/>
            </a:prstGeom>
          </p:spPr>
        </p:pic>
        <p:sp>
          <p:nvSpPr>
            <p:cNvPr id="14" name="Rectangle 13">
              <a:extLst>
                <a:ext uri="{FF2B5EF4-FFF2-40B4-BE49-F238E27FC236}">
                  <a16:creationId xmlns:a16="http://schemas.microsoft.com/office/drawing/2014/main" xmlns="" id="{E959DDED-EEA3-8B4A-B8C7-9F30DBD0BA10}"/>
                </a:ext>
              </a:extLst>
            </p:cNvPr>
            <p:cNvSpPr/>
            <p:nvPr/>
          </p:nvSpPr>
          <p:spPr>
            <a:xfrm>
              <a:off x="8614111" y="1619686"/>
              <a:ext cx="2095016" cy="3866713"/>
            </a:xfrm>
            <a:prstGeom prst="rect">
              <a:avLst/>
            </a:prstGeom>
            <a:noFill/>
            <a:ln w="1270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r>
                <a:rPr lang="en-US" sz="1400" dirty="0">
                  <a:solidFill>
                    <a:schemeClr val="accent3"/>
                  </a:solidFill>
                </a:rPr>
                <a:t>Availability Zone 2</a:t>
              </a:r>
            </a:p>
          </p:txBody>
        </p:sp>
        <p:sp>
          <p:nvSpPr>
            <p:cNvPr id="17" name="Rectangle 16">
              <a:extLst>
                <a:ext uri="{FF2B5EF4-FFF2-40B4-BE49-F238E27FC236}">
                  <a16:creationId xmlns:a16="http://schemas.microsoft.com/office/drawing/2014/main" xmlns="" id="{BE1F423A-BD6A-014E-A74C-74FA45B5B2FF}"/>
                </a:ext>
              </a:extLst>
            </p:cNvPr>
            <p:cNvSpPr/>
            <p:nvPr/>
          </p:nvSpPr>
          <p:spPr>
            <a:xfrm>
              <a:off x="4498847" y="4321267"/>
              <a:ext cx="6116901" cy="970061"/>
            </a:xfrm>
            <a:prstGeom prst="rect">
              <a:avLst/>
            </a:prstGeom>
            <a:noFill/>
            <a:ln w="12700">
              <a:solidFill>
                <a:srgbClr val="D86613"/>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endParaRPr lang="en-US" sz="1400" dirty="0">
                <a:solidFill>
                  <a:srgbClr val="D86613"/>
                </a:solidFill>
              </a:endParaRPr>
            </a:p>
            <a:p>
              <a:pPr algn="ctr"/>
              <a:r>
                <a:rPr lang="en-US" sz="1400" dirty="0">
                  <a:solidFill>
                    <a:srgbClr val="D86613"/>
                  </a:solidFill>
                </a:rPr>
                <a:t>Auto Scaling group</a:t>
              </a:r>
            </a:p>
          </p:txBody>
        </p:sp>
        <p:pic>
          <p:nvPicPr>
            <p:cNvPr id="18" name="Graphic 17">
              <a:extLst>
                <a:ext uri="{FF2B5EF4-FFF2-40B4-BE49-F238E27FC236}">
                  <a16:creationId xmlns:a16="http://schemas.microsoft.com/office/drawing/2014/main" xmlns="" id="{254E2823-3FF5-0945-98A1-48CACDC7285D}"/>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7390362" y="4321267"/>
              <a:ext cx="330200" cy="330200"/>
            </a:xfrm>
            <a:prstGeom prst="rect">
              <a:avLst/>
            </a:prstGeom>
          </p:spPr>
        </p:pic>
        <p:pic>
          <p:nvPicPr>
            <p:cNvPr id="20" name="Graphic 19">
              <a:extLst>
                <a:ext uri="{FF2B5EF4-FFF2-40B4-BE49-F238E27FC236}">
                  <a16:creationId xmlns:a16="http://schemas.microsoft.com/office/drawing/2014/main" xmlns="" id="{F41CD84A-0197-3948-8A57-7F660CEE0DAD}"/>
                </a:ext>
              </a:extLst>
            </p:cNvPr>
            <p:cNvPicPr>
              <a:picLocks noChangeAspect="1"/>
            </p:cNvPicPr>
            <p:nvPr/>
          </p:nvPicPr>
          <p:blipFill>
            <a:blip r:embed="rId8">
              <a:extLst>
                <a:ext uri="{96DAC541-7B7A-43D3-8B79-37D633B846F1}">
                  <asvg:svgBlip xmlns:asvg="http://schemas.microsoft.com/office/drawing/2016/SVG/main" xmlns="" r:embed="rId9"/>
                </a:ext>
              </a:extLst>
            </a:blip>
            <a:stretch>
              <a:fillRect/>
            </a:stretch>
          </p:blipFill>
          <p:spPr>
            <a:xfrm>
              <a:off x="5224907" y="2333208"/>
              <a:ext cx="469900" cy="469900"/>
            </a:xfrm>
            <a:prstGeom prst="rect">
              <a:avLst/>
            </a:prstGeom>
          </p:spPr>
        </p:pic>
        <p:sp>
          <p:nvSpPr>
            <p:cNvPr id="21" name="TextBox 20">
              <a:extLst>
                <a:ext uri="{FF2B5EF4-FFF2-40B4-BE49-F238E27FC236}">
                  <a16:creationId xmlns:a16="http://schemas.microsoft.com/office/drawing/2014/main" xmlns="" id="{C2013235-56B2-1649-B6D2-34D220197740}"/>
                </a:ext>
              </a:extLst>
            </p:cNvPr>
            <p:cNvSpPr txBox="1"/>
            <p:nvPr/>
          </p:nvSpPr>
          <p:spPr>
            <a:xfrm>
              <a:off x="4576400" y="2803108"/>
              <a:ext cx="1766913" cy="307777"/>
            </a:xfrm>
            <a:prstGeom prst="rect">
              <a:avLst/>
            </a:prstGeom>
            <a:noFill/>
          </p:spPr>
          <p:txBody>
            <a:bodyPr wrap="square" rtlCol="0">
              <a:spAutoFit/>
            </a:bodyPr>
            <a:lstStyle/>
            <a:p>
              <a:pPr algn="ctr"/>
              <a:r>
                <a:rPr lang="en-US" sz="1400" dirty="0">
                  <a:solidFill>
                    <a:srgbClr val="232F3E"/>
                  </a:solidFill>
                </a:rPr>
                <a:t>NAT Gateway</a:t>
              </a:r>
            </a:p>
          </p:txBody>
        </p:sp>
        <p:pic>
          <p:nvPicPr>
            <p:cNvPr id="22" name="Graphic 21">
              <a:extLst>
                <a:ext uri="{FF2B5EF4-FFF2-40B4-BE49-F238E27FC236}">
                  <a16:creationId xmlns:a16="http://schemas.microsoft.com/office/drawing/2014/main" xmlns="" id="{3574BFB8-49DB-B241-A975-E9F8FB79C41F}"/>
                </a:ext>
              </a:extLst>
            </p:cNvPr>
            <p:cNvPicPr>
              <a:picLocks noChangeAspect="1"/>
            </p:cNvPicPr>
            <p:nvPr/>
          </p:nvPicPr>
          <p:blipFill>
            <a:blip r:embed="rId8">
              <a:extLst>
                <a:ext uri="{96DAC541-7B7A-43D3-8B79-37D633B846F1}">
                  <asvg:svgBlip xmlns:asvg="http://schemas.microsoft.com/office/drawing/2016/SVG/main" xmlns="" r:embed="rId9"/>
                </a:ext>
              </a:extLst>
            </a:blip>
            <a:stretch>
              <a:fillRect/>
            </a:stretch>
          </p:blipFill>
          <p:spPr>
            <a:xfrm>
              <a:off x="9414477" y="2333208"/>
              <a:ext cx="469900" cy="469900"/>
            </a:xfrm>
            <a:prstGeom prst="rect">
              <a:avLst/>
            </a:prstGeom>
          </p:spPr>
        </p:pic>
        <p:sp>
          <p:nvSpPr>
            <p:cNvPr id="23" name="TextBox 22">
              <a:extLst>
                <a:ext uri="{FF2B5EF4-FFF2-40B4-BE49-F238E27FC236}">
                  <a16:creationId xmlns:a16="http://schemas.microsoft.com/office/drawing/2014/main" xmlns="" id="{C15F2863-F59B-6041-8CF9-1136F4CC0A84}"/>
                </a:ext>
              </a:extLst>
            </p:cNvPr>
            <p:cNvSpPr txBox="1"/>
            <p:nvPr/>
          </p:nvSpPr>
          <p:spPr>
            <a:xfrm>
              <a:off x="8765970" y="2803108"/>
              <a:ext cx="1766913" cy="307777"/>
            </a:xfrm>
            <a:prstGeom prst="rect">
              <a:avLst/>
            </a:prstGeom>
            <a:noFill/>
          </p:spPr>
          <p:txBody>
            <a:bodyPr wrap="square" rtlCol="0">
              <a:spAutoFit/>
            </a:bodyPr>
            <a:lstStyle/>
            <a:p>
              <a:pPr algn="ctr"/>
              <a:r>
                <a:rPr lang="en-US" sz="1400" dirty="0">
                  <a:solidFill>
                    <a:srgbClr val="232F3E"/>
                  </a:solidFill>
                </a:rPr>
                <a:t>NAT Gateway</a:t>
              </a:r>
            </a:p>
          </p:txBody>
        </p:sp>
        <p:pic>
          <p:nvPicPr>
            <p:cNvPr id="25" name="Graphic 24">
              <a:extLst>
                <a:ext uri="{FF2B5EF4-FFF2-40B4-BE49-F238E27FC236}">
                  <a16:creationId xmlns:a16="http://schemas.microsoft.com/office/drawing/2014/main" xmlns="" id="{DD01F647-5021-2945-A1F9-4FD26EC69AC6}"/>
                </a:ext>
              </a:extLst>
            </p:cNvPr>
            <p:cNvPicPr>
              <a:picLocks noChangeAspect="1"/>
            </p:cNvPicPr>
            <p:nvPr/>
          </p:nvPicPr>
          <p:blipFill>
            <a:blip r:embed="rId10">
              <a:extLst>
                <a:ext uri="{96DAC541-7B7A-43D3-8B79-37D633B846F1}">
                  <asvg:svgBlip xmlns:asvg="http://schemas.microsoft.com/office/drawing/2016/SVG/main" xmlns="" r:embed="rId11"/>
                </a:ext>
              </a:extLst>
            </a:blip>
            <a:stretch>
              <a:fillRect/>
            </a:stretch>
          </p:blipFill>
          <p:spPr>
            <a:xfrm>
              <a:off x="5224907" y="3418262"/>
              <a:ext cx="469900" cy="469900"/>
            </a:xfrm>
            <a:prstGeom prst="rect">
              <a:avLst/>
            </a:prstGeom>
          </p:spPr>
        </p:pic>
        <p:sp>
          <p:nvSpPr>
            <p:cNvPr id="26" name="TextBox 25">
              <a:extLst>
                <a:ext uri="{FF2B5EF4-FFF2-40B4-BE49-F238E27FC236}">
                  <a16:creationId xmlns:a16="http://schemas.microsoft.com/office/drawing/2014/main" xmlns="" id="{B441238E-2FC5-B944-B600-89749B5AC47A}"/>
                </a:ext>
              </a:extLst>
            </p:cNvPr>
            <p:cNvSpPr txBox="1"/>
            <p:nvPr/>
          </p:nvSpPr>
          <p:spPr>
            <a:xfrm>
              <a:off x="4576400" y="3863814"/>
              <a:ext cx="1766913" cy="307777"/>
            </a:xfrm>
            <a:prstGeom prst="rect">
              <a:avLst/>
            </a:prstGeom>
            <a:noFill/>
          </p:spPr>
          <p:txBody>
            <a:bodyPr wrap="square" rtlCol="0">
              <a:spAutoFit/>
            </a:bodyPr>
            <a:lstStyle/>
            <a:p>
              <a:pPr algn="ctr"/>
              <a:r>
                <a:rPr lang="en-US" sz="1400" dirty="0">
                  <a:solidFill>
                    <a:srgbClr val="232F3E"/>
                  </a:solidFill>
                </a:rPr>
                <a:t>Instance</a:t>
              </a:r>
            </a:p>
          </p:txBody>
        </p:sp>
        <p:pic>
          <p:nvPicPr>
            <p:cNvPr id="27" name="Graphic 26">
              <a:extLst>
                <a:ext uri="{FF2B5EF4-FFF2-40B4-BE49-F238E27FC236}">
                  <a16:creationId xmlns:a16="http://schemas.microsoft.com/office/drawing/2014/main" xmlns="" id="{B23FFE59-5298-FE4A-8901-30803395EF7B}"/>
                </a:ext>
              </a:extLst>
            </p:cNvPr>
            <p:cNvPicPr>
              <a:picLocks noChangeAspect="1"/>
            </p:cNvPicPr>
            <p:nvPr/>
          </p:nvPicPr>
          <p:blipFill>
            <a:blip r:embed="rId10">
              <a:extLst>
                <a:ext uri="{96DAC541-7B7A-43D3-8B79-37D633B846F1}">
                  <asvg:svgBlip xmlns:asvg="http://schemas.microsoft.com/office/drawing/2016/SVG/main" xmlns="" r:embed="rId11"/>
                </a:ext>
              </a:extLst>
            </a:blip>
            <a:stretch>
              <a:fillRect/>
            </a:stretch>
          </p:blipFill>
          <p:spPr>
            <a:xfrm>
              <a:off x="9426669" y="3418262"/>
              <a:ext cx="469900" cy="469900"/>
            </a:xfrm>
            <a:prstGeom prst="rect">
              <a:avLst/>
            </a:prstGeom>
          </p:spPr>
        </p:pic>
        <p:sp>
          <p:nvSpPr>
            <p:cNvPr id="28" name="TextBox 27">
              <a:extLst>
                <a:ext uri="{FF2B5EF4-FFF2-40B4-BE49-F238E27FC236}">
                  <a16:creationId xmlns:a16="http://schemas.microsoft.com/office/drawing/2014/main" xmlns="" id="{8B49AB76-4D14-A041-9513-C8F4756C70F3}"/>
                </a:ext>
              </a:extLst>
            </p:cNvPr>
            <p:cNvSpPr txBox="1"/>
            <p:nvPr/>
          </p:nvSpPr>
          <p:spPr>
            <a:xfrm>
              <a:off x="8778162" y="3863814"/>
              <a:ext cx="1766913" cy="307777"/>
            </a:xfrm>
            <a:prstGeom prst="rect">
              <a:avLst/>
            </a:prstGeom>
            <a:noFill/>
          </p:spPr>
          <p:txBody>
            <a:bodyPr wrap="square" rtlCol="0">
              <a:spAutoFit/>
            </a:bodyPr>
            <a:lstStyle/>
            <a:p>
              <a:pPr algn="ctr"/>
              <a:r>
                <a:rPr lang="en-US" sz="1400" dirty="0">
                  <a:solidFill>
                    <a:srgbClr val="232F3E"/>
                  </a:solidFill>
                </a:rPr>
                <a:t>Instance</a:t>
              </a:r>
            </a:p>
          </p:txBody>
        </p:sp>
        <p:pic>
          <p:nvPicPr>
            <p:cNvPr id="29" name="Graphic 28">
              <a:extLst>
                <a:ext uri="{FF2B5EF4-FFF2-40B4-BE49-F238E27FC236}">
                  <a16:creationId xmlns:a16="http://schemas.microsoft.com/office/drawing/2014/main" xmlns="" id="{20C3AEB2-2FA3-AD4E-93CA-6A7DC6E60AD3}"/>
                </a:ext>
              </a:extLst>
            </p:cNvPr>
            <p:cNvPicPr>
              <a:picLocks noChangeAspect="1"/>
            </p:cNvPicPr>
            <p:nvPr/>
          </p:nvPicPr>
          <p:blipFill>
            <a:blip r:embed="rId10">
              <a:extLst>
                <a:ext uri="{96DAC541-7B7A-43D3-8B79-37D633B846F1}">
                  <asvg:svgBlip xmlns:asvg="http://schemas.microsoft.com/office/drawing/2016/SVG/main" xmlns="" r:embed="rId11"/>
                </a:ext>
              </a:extLst>
            </a:blip>
            <a:stretch>
              <a:fillRect/>
            </a:stretch>
          </p:blipFill>
          <p:spPr>
            <a:xfrm>
              <a:off x="5224907" y="4478964"/>
              <a:ext cx="469900" cy="469900"/>
            </a:xfrm>
            <a:prstGeom prst="rect">
              <a:avLst/>
            </a:prstGeom>
          </p:spPr>
        </p:pic>
        <p:sp>
          <p:nvSpPr>
            <p:cNvPr id="30" name="TextBox 29">
              <a:extLst>
                <a:ext uri="{FF2B5EF4-FFF2-40B4-BE49-F238E27FC236}">
                  <a16:creationId xmlns:a16="http://schemas.microsoft.com/office/drawing/2014/main" xmlns="" id="{9C24E73C-9DAF-6249-AF42-5320A182C27D}"/>
                </a:ext>
              </a:extLst>
            </p:cNvPr>
            <p:cNvSpPr txBox="1"/>
            <p:nvPr/>
          </p:nvSpPr>
          <p:spPr>
            <a:xfrm>
              <a:off x="4576400" y="4924516"/>
              <a:ext cx="1766913" cy="307777"/>
            </a:xfrm>
            <a:prstGeom prst="rect">
              <a:avLst/>
            </a:prstGeom>
            <a:noFill/>
          </p:spPr>
          <p:txBody>
            <a:bodyPr wrap="square" rtlCol="0">
              <a:spAutoFit/>
            </a:bodyPr>
            <a:lstStyle/>
            <a:p>
              <a:pPr algn="ctr"/>
              <a:r>
                <a:rPr lang="en-US" sz="1400" dirty="0">
                  <a:solidFill>
                    <a:srgbClr val="232F3E"/>
                  </a:solidFill>
                </a:rPr>
                <a:t>Instance</a:t>
              </a:r>
            </a:p>
          </p:txBody>
        </p:sp>
        <p:pic>
          <p:nvPicPr>
            <p:cNvPr id="31" name="Graphic 30">
              <a:extLst>
                <a:ext uri="{FF2B5EF4-FFF2-40B4-BE49-F238E27FC236}">
                  <a16:creationId xmlns:a16="http://schemas.microsoft.com/office/drawing/2014/main" xmlns="" id="{26E0A42B-0EF3-F34D-A9E6-A5834BB2864F}"/>
                </a:ext>
              </a:extLst>
            </p:cNvPr>
            <p:cNvPicPr>
              <a:picLocks noChangeAspect="1"/>
            </p:cNvPicPr>
            <p:nvPr/>
          </p:nvPicPr>
          <p:blipFill>
            <a:blip r:embed="rId10">
              <a:extLst>
                <a:ext uri="{96DAC541-7B7A-43D3-8B79-37D633B846F1}">
                  <asvg:svgBlip xmlns:asvg="http://schemas.microsoft.com/office/drawing/2016/SVG/main" xmlns="" r:embed="rId11"/>
                </a:ext>
              </a:extLst>
            </a:blip>
            <a:stretch>
              <a:fillRect/>
            </a:stretch>
          </p:blipFill>
          <p:spPr>
            <a:xfrm>
              <a:off x="9426669" y="4478964"/>
              <a:ext cx="469900" cy="469900"/>
            </a:xfrm>
            <a:prstGeom prst="rect">
              <a:avLst/>
            </a:prstGeom>
          </p:spPr>
        </p:pic>
        <p:sp>
          <p:nvSpPr>
            <p:cNvPr id="32" name="TextBox 31">
              <a:extLst>
                <a:ext uri="{FF2B5EF4-FFF2-40B4-BE49-F238E27FC236}">
                  <a16:creationId xmlns:a16="http://schemas.microsoft.com/office/drawing/2014/main" xmlns="" id="{E02EBB49-5DC7-8642-A023-2C4DF8F37C4A}"/>
                </a:ext>
              </a:extLst>
            </p:cNvPr>
            <p:cNvSpPr txBox="1"/>
            <p:nvPr/>
          </p:nvSpPr>
          <p:spPr>
            <a:xfrm>
              <a:off x="8778162" y="4924516"/>
              <a:ext cx="1766913" cy="307777"/>
            </a:xfrm>
            <a:prstGeom prst="rect">
              <a:avLst/>
            </a:prstGeom>
            <a:noFill/>
          </p:spPr>
          <p:txBody>
            <a:bodyPr wrap="square" rtlCol="0">
              <a:spAutoFit/>
            </a:bodyPr>
            <a:lstStyle/>
            <a:p>
              <a:pPr algn="ctr"/>
              <a:r>
                <a:rPr lang="en-US" sz="1400" dirty="0">
                  <a:solidFill>
                    <a:srgbClr val="232F3E"/>
                  </a:solidFill>
                </a:rPr>
                <a:t>Instance</a:t>
              </a:r>
            </a:p>
          </p:txBody>
        </p:sp>
        <p:pic>
          <p:nvPicPr>
            <p:cNvPr id="40" name="Graphic 39">
              <a:extLst>
                <a:ext uri="{FF2B5EF4-FFF2-40B4-BE49-F238E27FC236}">
                  <a16:creationId xmlns:a16="http://schemas.microsoft.com/office/drawing/2014/main" xmlns="" id="{6480DF8F-7E09-554D-9929-474CEAE48643}"/>
                </a:ext>
              </a:extLst>
            </p:cNvPr>
            <p:cNvPicPr>
              <a:picLocks noChangeAspect="1"/>
            </p:cNvPicPr>
            <p:nvPr/>
          </p:nvPicPr>
          <p:blipFill>
            <a:blip r:embed="rId12">
              <a:extLst>
                <a:ext uri="{96DAC541-7B7A-43D3-8B79-37D633B846F1}">
                  <asvg:svgBlip xmlns:asvg="http://schemas.microsoft.com/office/drawing/2016/SVG/main" xmlns="" r:embed="rId13"/>
                </a:ext>
              </a:extLst>
            </a:blip>
            <a:stretch>
              <a:fillRect/>
            </a:stretch>
          </p:blipFill>
          <p:spPr>
            <a:xfrm>
              <a:off x="7209116" y="2083199"/>
              <a:ext cx="711200" cy="711200"/>
            </a:xfrm>
            <a:prstGeom prst="rect">
              <a:avLst/>
            </a:prstGeom>
          </p:spPr>
        </p:pic>
        <p:sp>
          <p:nvSpPr>
            <p:cNvPr id="41" name="TextBox 40">
              <a:extLst>
                <a:ext uri="{FF2B5EF4-FFF2-40B4-BE49-F238E27FC236}">
                  <a16:creationId xmlns:a16="http://schemas.microsoft.com/office/drawing/2014/main" xmlns="" id="{9AF9BAAC-CAC2-DF48-8C4B-84EE6C3B7574}"/>
                </a:ext>
              </a:extLst>
            </p:cNvPr>
            <p:cNvSpPr txBox="1"/>
            <p:nvPr/>
          </p:nvSpPr>
          <p:spPr>
            <a:xfrm>
              <a:off x="6748138" y="2752245"/>
              <a:ext cx="1614648" cy="523220"/>
            </a:xfrm>
            <a:prstGeom prst="rect">
              <a:avLst/>
            </a:prstGeom>
            <a:noFill/>
          </p:spPr>
          <p:txBody>
            <a:bodyPr wrap="square" rtlCol="0">
              <a:spAutoFit/>
            </a:bodyPr>
            <a:lstStyle/>
            <a:p>
              <a:pPr algn="ctr"/>
              <a:r>
                <a:rPr lang="en-US" sz="1400" dirty="0">
                  <a:solidFill>
                    <a:srgbClr val="232F3E"/>
                  </a:solidFill>
                </a:rPr>
                <a:t>Amazon EC2 Auto Scaling</a:t>
              </a:r>
            </a:p>
          </p:txBody>
        </p:sp>
      </p:grpSp>
      <p:sp>
        <p:nvSpPr>
          <p:cNvPr id="61" name="Freeform 60">
            <a:extLst>
              <a:ext uri="{FF2B5EF4-FFF2-40B4-BE49-F238E27FC236}">
                <a16:creationId xmlns:a16="http://schemas.microsoft.com/office/drawing/2014/main" xmlns="" id="{B7A5355B-258F-A34C-A0BA-2FFE28D1D5D5}"/>
              </a:ext>
            </a:extLst>
          </p:cNvPr>
          <p:cNvSpPr/>
          <p:nvPr/>
        </p:nvSpPr>
        <p:spPr>
          <a:xfrm>
            <a:off x="3408599" y="1513366"/>
            <a:ext cx="620272" cy="881494"/>
          </a:xfrm>
          <a:custGeom>
            <a:avLst/>
            <a:gdLst>
              <a:gd name="connsiteX0" fmla="*/ 298764 w 298764"/>
              <a:gd name="connsiteY0" fmla="*/ 0 h 1484769"/>
              <a:gd name="connsiteX1" fmla="*/ 0 w 298764"/>
              <a:gd name="connsiteY1" fmla="*/ 0 h 1484769"/>
              <a:gd name="connsiteX2" fmla="*/ 0 w 298764"/>
              <a:gd name="connsiteY2" fmla="*/ 1484769 h 1484769"/>
              <a:gd name="connsiteX3" fmla="*/ 298764 w 298764"/>
              <a:gd name="connsiteY3" fmla="*/ 1484769 h 1484769"/>
              <a:gd name="connsiteX0" fmla="*/ 298764 w 778598"/>
              <a:gd name="connsiteY0" fmla="*/ 0 h 1493892"/>
              <a:gd name="connsiteX1" fmla="*/ 0 w 778598"/>
              <a:gd name="connsiteY1" fmla="*/ 0 h 1493892"/>
              <a:gd name="connsiteX2" fmla="*/ 0 w 778598"/>
              <a:gd name="connsiteY2" fmla="*/ 1484769 h 1493892"/>
              <a:gd name="connsiteX3" fmla="*/ 778598 w 778598"/>
              <a:gd name="connsiteY3" fmla="*/ 1493892 h 1493892"/>
              <a:gd name="connsiteX0" fmla="*/ 298764 w 588475"/>
              <a:gd name="connsiteY0" fmla="*/ 0 h 1484769"/>
              <a:gd name="connsiteX1" fmla="*/ 0 w 588475"/>
              <a:gd name="connsiteY1" fmla="*/ 0 h 1484769"/>
              <a:gd name="connsiteX2" fmla="*/ 0 w 588475"/>
              <a:gd name="connsiteY2" fmla="*/ 1484769 h 1484769"/>
              <a:gd name="connsiteX3" fmla="*/ 588475 w 588475"/>
              <a:gd name="connsiteY3" fmla="*/ 1265802 h 1484769"/>
              <a:gd name="connsiteX0" fmla="*/ 298764 w 796705"/>
              <a:gd name="connsiteY0" fmla="*/ 0 h 1484769"/>
              <a:gd name="connsiteX1" fmla="*/ 0 w 796705"/>
              <a:gd name="connsiteY1" fmla="*/ 0 h 1484769"/>
              <a:gd name="connsiteX2" fmla="*/ 0 w 796705"/>
              <a:gd name="connsiteY2" fmla="*/ 1484769 h 1484769"/>
              <a:gd name="connsiteX3" fmla="*/ 796705 w 796705"/>
              <a:gd name="connsiteY3" fmla="*/ 1484768 h 1484769"/>
              <a:gd name="connsiteX0" fmla="*/ 566224 w 796705"/>
              <a:gd name="connsiteY0" fmla="*/ 0 h 1484769"/>
              <a:gd name="connsiteX1" fmla="*/ 0 w 796705"/>
              <a:gd name="connsiteY1" fmla="*/ 0 h 1484769"/>
              <a:gd name="connsiteX2" fmla="*/ 0 w 796705"/>
              <a:gd name="connsiteY2" fmla="*/ 1484769 h 1484769"/>
              <a:gd name="connsiteX3" fmla="*/ 796705 w 796705"/>
              <a:gd name="connsiteY3" fmla="*/ 1484768 h 1484769"/>
            </a:gdLst>
            <a:ahLst/>
            <a:cxnLst>
              <a:cxn ang="0">
                <a:pos x="connsiteX0" y="connsiteY0"/>
              </a:cxn>
              <a:cxn ang="0">
                <a:pos x="connsiteX1" y="connsiteY1"/>
              </a:cxn>
              <a:cxn ang="0">
                <a:pos x="connsiteX2" y="connsiteY2"/>
              </a:cxn>
              <a:cxn ang="0">
                <a:pos x="connsiteX3" y="connsiteY3"/>
              </a:cxn>
            </a:cxnLst>
            <a:rect l="l" t="t" r="r" b="b"/>
            <a:pathLst>
              <a:path w="796705" h="1484769">
                <a:moveTo>
                  <a:pt x="566224" y="0"/>
                </a:moveTo>
                <a:lnTo>
                  <a:pt x="0" y="0"/>
                </a:lnTo>
                <a:lnTo>
                  <a:pt x="0" y="1484769"/>
                </a:lnTo>
                <a:lnTo>
                  <a:pt x="796705" y="1484768"/>
                </a:lnTo>
              </a:path>
            </a:pathLst>
          </a:cu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2" name="Straight Connector 61">
            <a:extLst>
              <a:ext uri="{FF2B5EF4-FFF2-40B4-BE49-F238E27FC236}">
                <a16:creationId xmlns:a16="http://schemas.microsoft.com/office/drawing/2014/main" xmlns="" id="{D0592B89-FCE4-4E4F-9027-C288392C64CF}"/>
              </a:ext>
            </a:extLst>
          </p:cNvPr>
          <p:cNvCxnSpPr>
            <a:cxnSpLocks/>
          </p:cNvCxnSpPr>
          <p:nvPr/>
        </p:nvCxnSpPr>
        <p:spPr>
          <a:xfrm>
            <a:off x="2094417" y="1936994"/>
            <a:ext cx="1314182" cy="0"/>
          </a:xfrm>
          <a:prstGeom prst="line">
            <a:avLst/>
          </a:prstGeom>
          <a:ln w="12700">
            <a:solidFill>
              <a:srgbClr val="FF0000"/>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xmlns="" id="{3396FCE0-A39D-FB46-A5A3-1D1FE462F639}"/>
              </a:ext>
            </a:extLst>
          </p:cNvPr>
          <p:cNvCxnSpPr>
            <a:cxnSpLocks/>
          </p:cNvCxnSpPr>
          <p:nvPr/>
        </p:nvCxnSpPr>
        <p:spPr>
          <a:xfrm>
            <a:off x="1635521" y="1442764"/>
            <a:ext cx="2213668" cy="0"/>
          </a:xfrm>
          <a:prstGeom prst="line">
            <a:avLst/>
          </a:prstGeom>
          <a:ln w="12700">
            <a:solidFill>
              <a:srgbClr val="FF0000"/>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xmlns="" id="{5B3F7D22-A422-5246-90AC-5B51C749B6E4}"/>
              </a:ext>
            </a:extLst>
          </p:cNvPr>
          <p:cNvCxnSpPr>
            <a:cxnSpLocks/>
          </p:cNvCxnSpPr>
          <p:nvPr/>
        </p:nvCxnSpPr>
        <p:spPr>
          <a:xfrm>
            <a:off x="1842869" y="2792592"/>
            <a:ext cx="5237200" cy="0"/>
          </a:xfrm>
          <a:prstGeom prst="line">
            <a:avLst/>
          </a:prstGeom>
          <a:ln w="12700">
            <a:solidFill>
              <a:srgbClr val="FF0000"/>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xmlns="" id="{0D336976-2E5B-B74A-8D4A-38664BDF03AC}"/>
              </a:ext>
            </a:extLst>
          </p:cNvPr>
          <p:cNvCxnSpPr>
            <a:cxnSpLocks/>
          </p:cNvCxnSpPr>
          <p:nvPr/>
        </p:nvCxnSpPr>
        <p:spPr>
          <a:xfrm>
            <a:off x="1928955" y="4883739"/>
            <a:ext cx="3161211" cy="0"/>
          </a:xfrm>
          <a:prstGeom prst="line">
            <a:avLst/>
          </a:prstGeom>
          <a:ln w="12700">
            <a:solidFill>
              <a:srgbClr val="FF0000"/>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74" name="Title 1">
            <a:extLst>
              <a:ext uri="{FF2B5EF4-FFF2-40B4-BE49-F238E27FC236}">
                <a16:creationId xmlns:a16="http://schemas.microsoft.com/office/drawing/2014/main" xmlns="" id="{B8F076A2-C8F7-C246-BB36-408B386CB973}"/>
              </a:ext>
            </a:extLst>
          </p:cNvPr>
          <p:cNvSpPr txBox="1">
            <a:spLocks/>
          </p:cNvSpPr>
          <p:nvPr/>
        </p:nvSpPr>
        <p:spPr>
          <a:xfrm>
            <a:off x="266700" y="413812"/>
            <a:ext cx="11696700" cy="593725"/>
          </a:xfrm>
          <a:prstGeom prst="rect">
            <a:avLst/>
          </a:prstGeom>
        </p:spPr>
        <p:txBody>
          <a:bodyPr/>
          <a:lstStyle>
            <a:lvl1pPr algn="l" defTabSz="914400" rtl="0" eaLnBrk="1" latinLnBrk="0" hangingPunct="1">
              <a:lnSpc>
                <a:spcPct val="90000"/>
              </a:lnSpc>
              <a:spcBef>
                <a:spcPct val="0"/>
              </a:spcBef>
              <a:buNone/>
              <a:defRPr sz="2800" b="1" kern="1200">
                <a:solidFill>
                  <a:schemeClr val="tx1"/>
                </a:solidFill>
                <a:latin typeface="+mj-lt"/>
                <a:ea typeface="+mj-ea"/>
                <a:cs typeface="+mj-cs"/>
              </a:defRPr>
            </a:lvl1pPr>
          </a:lstStyle>
          <a:p>
            <a:r>
              <a:rPr lang="en-US"/>
              <a:t>System elements</a:t>
            </a:r>
            <a:endParaRPr lang="en-US" dirty="0"/>
          </a:p>
        </p:txBody>
      </p:sp>
    </p:spTree>
    <p:extLst>
      <p:ext uri="{BB962C8B-B14F-4D97-AF65-F5344CB8AC3E}">
        <p14:creationId xmlns:p14="http://schemas.microsoft.com/office/powerpoint/2010/main" val="1300969700"/>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20B30964-4FED-8F4C-8718-2C6FE99FA1C4}"/>
              </a:ext>
            </a:extLst>
          </p:cNvPr>
          <p:cNvSpPr>
            <a:spLocks noGrp="1"/>
          </p:cNvSpPr>
          <p:nvPr>
            <p:ph type="sldNum" sz="quarter" idx="10"/>
          </p:nvPr>
        </p:nvSpPr>
        <p:spPr/>
        <p:txBody>
          <a:bodyPr/>
          <a:lstStyle/>
          <a:p>
            <a:fld id="{0E0E0192-C642-4D4F-AE82-A0D0DC02E26B}" type="slidenum">
              <a:rPr lang="en-US" smtClean="0"/>
              <a:t>100</a:t>
            </a:fld>
            <a:endParaRPr lang="en-US" dirty="0"/>
          </a:p>
        </p:txBody>
      </p:sp>
      <p:sp>
        <p:nvSpPr>
          <p:cNvPr id="3" name="Title 2">
            <a:extLst>
              <a:ext uri="{FF2B5EF4-FFF2-40B4-BE49-F238E27FC236}">
                <a16:creationId xmlns:a16="http://schemas.microsoft.com/office/drawing/2014/main" xmlns="" id="{5CE21EAB-0D0A-B54A-B54F-F8D2554FF130}"/>
              </a:ext>
            </a:extLst>
          </p:cNvPr>
          <p:cNvSpPr>
            <a:spLocks noGrp="1"/>
          </p:cNvSpPr>
          <p:nvPr>
            <p:ph type="title"/>
          </p:nvPr>
        </p:nvSpPr>
        <p:spPr/>
        <p:txBody>
          <a:bodyPr/>
          <a:lstStyle/>
          <a:p>
            <a:r>
              <a:rPr lang="en-US" dirty="0"/>
              <a:t>Storage</a:t>
            </a:r>
          </a:p>
        </p:txBody>
      </p:sp>
      <p:sp>
        <p:nvSpPr>
          <p:cNvPr id="4" name="Text Placeholder 3">
            <a:extLst>
              <a:ext uri="{FF2B5EF4-FFF2-40B4-BE49-F238E27FC236}">
                <a16:creationId xmlns:a16="http://schemas.microsoft.com/office/drawing/2014/main" xmlns="" id="{F3E91807-7549-E84E-82E4-5A78D35684D0}"/>
              </a:ext>
            </a:extLst>
          </p:cNvPr>
          <p:cNvSpPr>
            <a:spLocks noGrp="1"/>
          </p:cNvSpPr>
          <p:nvPr>
            <p:ph type="body" sz="quarter" idx="11"/>
          </p:nvPr>
        </p:nvSpPr>
        <p:spPr/>
        <p:txBody>
          <a:bodyPr/>
          <a:lstStyle/>
          <a:p>
            <a:r>
              <a:rPr lang="en-US" dirty="0"/>
              <a:t>1/3</a:t>
            </a:r>
          </a:p>
        </p:txBody>
      </p:sp>
      <p:sp>
        <p:nvSpPr>
          <p:cNvPr id="5" name="TextBox 4">
            <a:extLst>
              <a:ext uri="{FF2B5EF4-FFF2-40B4-BE49-F238E27FC236}">
                <a16:creationId xmlns:a16="http://schemas.microsoft.com/office/drawing/2014/main" xmlns="" id="{1824E4D1-26C3-4347-A00E-0EE6CC806219}"/>
              </a:ext>
            </a:extLst>
          </p:cNvPr>
          <p:cNvSpPr txBox="1"/>
          <p:nvPr/>
        </p:nvSpPr>
        <p:spPr>
          <a:xfrm>
            <a:off x="1873406" y="1837837"/>
            <a:ext cx="2301904" cy="523220"/>
          </a:xfrm>
          <a:prstGeom prst="rect">
            <a:avLst/>
          </a:prstGeom>
          <a:noFill/>
        </p:spPr>
        <p:txBody>
          <a:bodyPr wrap="square" rtlCol="0">
            <a:spAutoFit/>
          </a:bodyPr>
          <a:lstStyle/>
          <a:p>
            <a:pPr algn="ctr"/>
            <a:r>
              <a:rPr lang="en-US" sz="1400" dirty="0"/>
              <a:t>Amazon Elastic Block Store (EBS)</a:t>
            </a:r>
          </a:p>
        </p:txBody>
      </p:sp>
      <p:cxnSp>
        <p:nvCxnSpPr>
          <p:cNvPr id="6" name="Straight Connector 5">
            <a:extLst>
              <a:ext uri="{FF2B5EF4-FFF2-40B4-BE49-F238E27FC236}">
                <a16:creationId xmlns:a16="http://schemas.microsoft.com/office/drawing/2014/main" xmlns="" id="{C996AF3D-E8EC-D041-A526-D4AC5DFC2540}"/>
              </a:ext>
            </a:extLst>
          </p:cNvPr>
          <p:cNvCxnSpPr>
            <a:cxnSpLocks/>
          </p:cNvCxnSpPr>
          <p:nvPr/>
        </p:nvCxnSpPr>
        <p:spPr>
          <a:xfrm>
            <a:off x="4175311"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xmlns="" id="{06FEBA07-60F0-324F-B00E-A4E65912EDEB}"/>
              </a:ext>
            </a:extLst>
          </p:cNvPr>
          <p:cNvCxnSpPr>
            <a:cxnSpLocks/>
          </p:cNvCxnSpPr>
          <p:nvPr/>
        </p:nvCxnSpPr>
        <p:spPr>
          <a:xfrm>
            <a:off x="6561672"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xmlns="" id="{19C297B4-02F6-FC47-81EB-6E7A125928D4}"/>
              </a:ext>
            </a:extLst>
          </p:cNvPr>
          <p:cNvCxnSpPr>
            <a:cxnSpLocks/>
          </p:cNvCxnSpPr>
          <p:nvPr/>
        </p:nvCxnSpPr>
        <p:spPr>
          <a:xfrm>
            <a:off x="8981486"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xmlns="" id="{D88F6CFE-8423-304A-821E-E4AD57A9220E}"/>
              </a:ext>
            </a:extLst>
          </p:cNvPr>
          <p:cNvSpPr txBox="1"/>
          <p:nvPr/>
        </p:nvSpPr>
        <p:spPr>
          <a:xfrm>
            <a:off x="6612675" y="1837837"/>
            <a:ext cx="2301904" cy="307777"/>
          </a:xfrm>
          <a:prstGeom prst="rect">
            <a:avLst/>
          </a:prstGeom>
          <a:noFill/>
        </p:spPr>
        <p:txBody>
          <a:bodyPr wrap="square" rtlCol="0">
            <a:spAutoFit/>
          </a:bodyPr>
          <a:lstStyle/>
          <a:p>
            <a:pPr algn="ctr"/>
            <a:r>
              <a:rPr lang="en-US" sz="1400" dirty="0"/>
              <a:t>Amazon </a:t>
            </a:r>
            <a:r>
              <a:rPr lang="en-US" sz="1400" dirty="0" err="1"/>
              <a:t>FSx</a:t>
            </a:r>
            <a:endParaRPr lang="en-US" sz="1400" dirty="0"/>
          </a:p>
        </p:txBody>
      </p:sp>
      <p:sp>
        <p:nvSpPr>
          <p:cNvPr id="10" name="TextBox 9">
            <a:extLst>
              <a:ext uri="{FF2B5EF4-FFF2-40B4-BE49-F238E27FC236}">
                <a16:creationId xmlns:a16="http://schemas.microsoft.com/office/drawing/2014/main" xmlns="" id="{0C8065C4-F284-7F43-8B53-C345A91FDF7F}"/>
              </a:ext>
            </a:extLst>
          </p:cNvPr>
          <p:cNvSpPr txBox="1"/>
          <p:nvPr/>
        </p:nvSpPr>
        <p:spPr>
          <a:xfrm>
            <a:off x="4237465" y="1837837"/>
            <a:ext cx="2301904" cy="523220"/>
          </a:xfrm>
          <a:prstGeom prst="rect">
            <a:avLst/>
          </a:prstGeom>
          <a:noFill/>
        </p:spPr>
        <p:txBody>
          <a:bodyPr wrap="square" rtlCol="0">
            <a:spAutoFit/>
          </a:bodyPr>
          <a:lstStyle/>
          <a:p>
            <a:pPr algn="ctr"/>
            <a:r>
              <a:rPr lang="en-US" sz="1400" dirty="0"/>
              <a:t>Amazon Elastic File System</a:t>
            </a:r>
          </a:p>
        </p:txBody>
      </p:sp>
      <p:sp>
        <p:nvSpPr>
          <p:cNvPr id="12" name="TextBox 11">
            <a:extLst>
              <a:ext uri="{FF2B5EF4-FFF2-40B4-BE49-F238E27FC236}">
                <a16:creationId xmlns:a16="http://schemas.microsoft.com/office/drawing/2014/main" xmlns="" id="{D8BA78F8-CE05-B84F-A40B-F25628D9DCBA}"/>
              </a:ext>
            </a:extLst>
          </p:cNvPr>
          <p:cNvSpPr txBox="1"/>
          <p:nvPr/>
        </p:nvSpPr>
        <p:spPr>
          <a:xfrm>
            <a:off x="1873406" y="4402474"/>
            <a:ext cx="2301904" cy="307777"/>
          </a:xfrm>
          <a:prstGeom prst="rect">
            <a:avLst/>
          </a:prstGeom>
          <a:noFill/>
        </p:spPr>
        <p:txBody>
          <a:bodyPr wrap="square" rtlCol="0">
            <a:spAutoFit/>
          </a:bodyPr>
          <a:lstStyle/>
          <a:p>
            <a:pPr algn="ctr"/>
            <a:r>
              <a:rPr lang="en-US" sz="1400" dirty="0"/>
              <a:t>Snapshot</a:t>
            </a:r>
          </a:p>
        </p:txBody>
      </p:sp>
      <p:sp>
        <p:nvSpPr>
          <p:cNvPr id="13" name="TextBox 12">
            <a:extLst>
              <a:ext uri="{FF2B5EF4-FFF2-40B4-BE49-F238E27FC236}">
                <a16:creationId xmlns:a16="http://schemas.microsoft.com/office/drawing/2014/main" xmlns="" id="{FEDC9F5A-D936-C443-8315-24C61CD32F1F}"/>
              </a:ext>
            </a:extLst>
          </p:cNvPr>
          <p:cNvSpPr txBox="1"/>
          <p:nvPr/>
        </p:nvSpPr>
        <p:spPr>
          <a:xfrm>
            <a:off x="1873406" y="5401622"/>
            <a:ext cx="2301904" cy="307777"/>
          </a:xfrm>
          <a:prstGeom prst="rect">
            <a:avLst/>
          </a:prstGeom>
          <a:noFill/>
        </p:spPr>
        <p:txBody>
          <a:bodyPr wrap="square" rtlCol="0">
            <a:spAutoFit/>
          </a:bodyPr>
          <a:lstStyle/>
          <a:p>
            <a:pPr algn="ctr"/>
            <a:r>
              <a:rPr lang="en-US" sz="1400" dirty="0"/>
              <a:t>Volume</a:t>
            </a:r>
          </a:p>
        </p:txBody>
      </p:sp>
      <p:sp>
        <p:nvSpPr>
          <p:cNvPr id="14" name="TextBox 13">
            <a:extLst>
              <a:ext uri="{FF2B5EF4-FFF2-40B4-BE49-F238E27FC236}">
                <a16:creationId xmlns:a16="http://schemas.microsoft.com/office/drawing/2014/main" xmlns="" id="{ECBD4561-2A3E-974D-B6B6-B2F13E6D59FB}"/>
              </a:ext>
            </a:extLst>
          </p:cNvPr>
          <p:cNvSpPr txBox="1"/>
          <p:nvPr/>
        </p:nvSpPr>
        <p:spPr>
          <a:xfrm>
            <a:off x="1873406" y="3198285"/>
            <a:ext cx="2301904" cy="523220"/>
          </a:xfrm>
          <a:prstGeom prst="rect">
            <a:avLst/>
          </a:prstGeom>
          <a:noFill/>
        </p:spPr>
        <p:txBody>
          <a:bodyPr wrap="square" rtlCol="0">
            <a:spAutoFit/>
          </a:bodyPr>
          <a:lstStyle/>
          <a:p>
            <a:pPr algn="ctr"/>
            <a:r>
              <a:rPr lang="en-US" sz="1400" dirty="0"/>
              <a:t>Amazon Elastic Block Store (EBS)</a:t>
            </a:r>
          </a:p>
        </p:txBody>
      </p:sp>
      <p:sp>
        <p:nvSpPr>
          <p:cNvPr id="15" name="TextBox 14">
            <a:extLst>
              <a:ext uri="{FF2B5EF4-FFF2-40B4-BE49-F238E27FC236}">
                <a16:creationId xmlns:a16="http://schemas.microsoft.com/office/drawing/2014/main" xmlns="" id="{EE3D7924-6019-9444-8449-58B6DE9BD50E}"/>
              </a:ext>
            </a:extLst>
          </p:cNvPr>
          <p:cNvSpPr txBox="1"/>
          <p:nvPr/>
        </p:nvSpPr>
        <p:spPr>
          <a:xfrm>
            <a:off x="6612675" y="3198285"/>
            <a:ext cx="2301904" cy="307777"/>
          </a:xfrm>
          <a:prstGeom prst="rect">
            <a:avLst/>
          </a:prstGeom>
          <a:noFill/>
        </p:spPr>
        <p:txBody>
          <a:bodyPr wrap="square" rtlCol="0">
            <a:spAutoFit/>
          </a:bodyPr>
          <a:lstStyle/>
          <a:p>
            <a:pPr algn="ctr"/>
            <a:r>
              <a:rPr lang="en-US" sz="1400" dirty="0"/>
              <a:t>Amazon </a:t>
            </a:r>
            <a:r>
              <a:rPr lang="en-US" sz="1400" dirty="0" err="1"/>
              <a:t>FSx</a:t>
            </a:r>
            <a:endParaRPr lang="en-US" sz="1400" dirty="0"/>
          </a:p>
        </p:txBody>
      </p:sp>
      <p:sp>
        <p:nvSpPr>
          <p:cNvPr id="16" name="TextBox 15">
            <a:extLst>
              <a:ext uri="{FF2B5EF4-FFF2-40B4-BE49-F238E27FC236}">
                <a16:creationId xmlns:a16="http://schemas.microsoft.com/office/drawing/2014/main" xmlns="" id="{3922ADD8-7BD1-054C-8986-69EA7DD83EAC}"/>
              </a:ext>
            </a:extLst>
          </p:cNvPr>
          <p:cNvSpPr txBox="1"/>
          <p:nvPr/>
        </p:nvSpPr>
        <p:spPr>
          <a:xfrm>
            <a:off x="4237465" y="3198285"/>
            <a:ext cx="2301904" cy="523220"/>
          </a:xfrm>
          <a:prstGeom prst="rect">
            <a:avLst/>
          </a:prstGeom>
          <a:noFill/>
        </p:spPr>
        <p:txBody>
          <a:bodyPr wrap="square" rtlCol="0">
            <a:spAutoFit/>
          </a:bodyPr>
          <a:lstStyle/>
          <a:p>
            <a:pPr algn="ctr"/>
            <a:r>
              <a:rPr lang="en-US" sz="1400" dirty="0"/>
              <a:t>Amazon Elastic File System</a:t>
            </a:r>
          </a:p>
        </p:txBody>
      </p:sp>
      <p:pic>
        <p:nvPicPr>
          <p:cNvPr id="19" name="Graphic 18">
            <a:extLst>
              <a:ext uri="{FF2B5EF4-FFF2-40B4-BE49-F238E27FC236}">
                <a16:creationId xmlns:a16="http://schemas.microsoft.com/office/drawing/2014/main" xmlns="" id="{8252E745-398E-AF4F-B09E-FC8A9A07102B}"/>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2668758" y="2456684"/>
            <a:ext cx="711200" cy="711200"/>
          </a:xfrm>
          <a:prstGeom prst="rect">
            <a:avLst/>
          </a:prstGeom>
        </p:spPr>
      </p:pic>
      <p:pic>
        <p:nvPicPr>
          <p:cNvPr id="21" name="Graphic 20">
            <a:extLst>
              <a:ext uri="{FF2B5EF4-FFF2-40B4-BE49-F238E27FC236}">
                <a16:creationId xmlns:a16="http://schemas.microsoft.com/office/drawing/2014/main" xmlns="" id="{0F2A8371-2C1B-844F-B283-097A230AA81C}"/>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2789408" y="3938139"/>
            <a:ext cx="469900" cy="469900"/>
          </a:xfrm>
          <a:prstGeom prst="rect">
            <a:avLst/>
          </a:prstGeom>
        </p:spPr>
      </p:pic>
      <p:pic>
        <p:nvPicPr>
          <p:cNvPr id="23" name="Graphic 22">
            <a:extLst>
              <a:ext uri="{FF2B5EF4-FFF2-40B4-BE49-F238E27FC236}">
                <a16:creationId xmlns:a16="http://schemas.microsoft.com/office/drawing/2014/main" xmlns="" id="{976FCE5E-3AB8-B541-BE1E-5FB7A1386375}"/>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2789408" y="4904415"/>
            <a:ext cx="469900" cy="469900"/>
          </a:xfrm>
          <a:prstGeom prst="rect">
            <a:avLst/>
          </a:prstGeom>
        </p:spPr>
      </p:pic>
      <p:pic>
        <p:nvPicPr>
          <p:cNvPr id="25" name="Graphic 24">
            <a:extLst>
              <a:ext uri="{FF2B5EF4-FFF2-40B4-BE49-F238E27FC236}">
                <a16:creationId xmlns:a16="http://schemas.microsoft.com/office/drawing/2014/main" xmlns="" id="{490C4EBC-0EC2-F34B-B735-BF9350C8B1BD}"/>
              </a:ext>
            </a:extLst>
          </p:cNvPr>
          <p:cNvPicPr>
            <a:picLocks noChangeAspect="1"/>
          </p:cNvPicPr>
          <p:nvPr/>
        </p:nvPicPr>
        <p:blipFill>
          <a:blip r:embed="rId8">
            <a:extLst>
              <a:ext uri="{96DAC541-7B7A-43D3-8B79-37D633B846F1}">
                <asvg:svgBlip xmlns:asvg="http://schemas.microsoft.com/office/drawing/2016/SVG/main" xmlns="" r:embed="rId9"/>
              </a:ext>
            </a:extLst>
          </a:blip>
          <a:stretch>
            <a:fillRect/>
          </a:stretch>
        </p:blipFill>
        <p:spPr>
          <a:xfrm>
            <a:off x="2668758" y="1126637"/>
            <a:ext cx="711200" cy="711200"/>
          </a:xfrm>
          <a:prstGeom prst="rect">
            <a:avLst/>
          </a:prstGeom>
        </p:spPr>
      </p:pic>
      <p:pic>
        <p:nvPicPr>
          <p:cNvPr id="27" name="Graphic 26">
            <a:extLst>
              <a:ext uri="{FF2B5EF4-FFF2-40B4-BE49-F238E27FC236}">
                <a16:creationId xmlns:a16="http://schemas.microsoft.com/office/drawing/2014/main" xmlns="" id="{B3E12A7E-0C87-7A40-AE1B-71E6968B9EBF}"/>
              </a:ext>
            </a:extLst>
          </p:cNvPr>
          <p:cNvPicPr>
            <a:picLocks noChangeAspect="1"/>
          </p:cNvPicPr>
          <p:nvPr/>
        </p:nvPicPr>
        <p:blipFill>
          <a:blip r:embed="rId10">
            <a:extLst>
              <a:ext uri="{96DAC541-7B7A-43D3-8B79-37D633B846F1}">
                <asvg:svgBlip xmlns:asvg="http://schemas.microsoft.com/office/drawing/2016/SVG/main" xmlns="" r:embed="rId11"/>
              </a:ext>
            </a:extLst>
          </a:blip>
          <a:stretch>
            <a:fillRect/>
          </a:stretch>
        </p:blipFill>
        <p:spPr>
          <a:xfrm>
            <a:off x="5032817" y="2456684"/>
            <a:ext cx="711200" cy="711200"/>
          </a:xfrm>
          <a:prstGeom prst="rect">
            <a:avLst/>
          </a:prstGeom>
        </p:spPr>
      </p:pic>
      <p:pic>
        <p:nvPicPr>
          <p:cNvPr id="29" name="Graphic 28">
            <a:extLst>
              <a:ext uri="{FF2B5EF4-FFF2-40B4-BE49-F238E27FC236}">
                <a16:creationId xmlns:a16="http://schemas.microsoft.com/office/drawing/2014/main" xmlns="" id="{FA68D6BE-A3F0-7949-9701-6EA19E41D27C}"/>
              </a:ext>
            </a:extLst>
          </p:cNvPr>
          <p:cNvPicPr>
            <a:picLocks noChangeAspect="1"/>
          </p:cNvPicPr>
          <p:nvPr/>
        </p:nvPicPr>
        <p:blipFill>
          <a:blip r:embed="rId12">
            <a:extLst>
              <a:ext uri="{96DAC541-7B7A-43D3-8B79-37D633B846F1}">
                <asvg:svgBlip xmlns:asvg="http://schemas.microsoft.com/office/drawing/2016/SVG/main" xmlns="" r:embed="rId13"/>
              </a:ext>
            </a:extLst>
          </a:blip>
          <a:stretch>
            <a:fillRect/>
          </a:stretch>
        </p:blipFill>
        <p:spPr>
          <a:xfrm>
            <a:off x="5032817" y="1126637"/>
            <a:ext cx="711200" cy="711200"/>
          </a:xfrm>
          <a:prstGeom prst="rect">
            <a:avLst/>
          </a:prstGeom>
        </p:spPr>
      </p:pic>
      <p:sp>
        <p:nvSpPr>
          <p:cNvPr id="28" name="TextBox 27">
            <a:extLst>
              <a:ext uri="{FF2B5EF4-FFF2-40B4-BE49-F238E27FC236}">
                <a16:creationId xmlns:a16="http://schemas.microsoft.com/office/drawing/2014/main" xmlns="" id="{767AEBDE-EC66-7249-9375-3257D009B411}"/>
              </a:ext>
            </a:extLst>
          </p:cNvPr>
          <p:cNvSpPr txBox="1"/>
          <p:nvPr/>
        </p:nvSpPr>
        <p:spPr>
          <a:xfrm>
            <a:off x="9048394" y="1837837"/>
            <a:ext cx="2301904" cy="307777"/>
          </a:xfrm>
          <a:prstGeom prst="rect">
            <a:avLst/>
          </a:prstGeom>
          <a:noFill/>
        </p:spPr>
        <p:txBody>
          <a:bodyPr wrap="square" rtlCol="0">
            <a:spAutoFit/>
          </a:bodyPr>
          <a:lstStyle/>
          <a:p>
            <a:pPr algn="ctr"/>
            <a:r>
              <a:rPr lang="en-US" sz="1400" dirty="0"/>
              <a:t>Amazon </a:t>
            </a:r>
            <a:r>
              <a:rPr lang="en-US" sz="1400" dirty="0" err="1"/>
              <a:t>FSx</a:t>
            </a:r>
            <a:r>
              <a:rPr lang="en-US" sz="1400" dirty="0"/>
              <a:t> for </a:t>
            </a:r>
            <a:r>
              <a:rPr lang="en-US" sz="1400" dirty="0" err="1"/>
              <a:t>Lustre</a:t>
            </a:r>
            <a:r>
              <a:rPr lang="en-US" sz="1400" dirty="0"/>
              <a:t> </a:t>
            </a:r>
          </a:p>
        </p:txBody>
      </p:sp>
      <p:sp>
        <p:nvSpPr>
          <p:cNvPr id="30" name="TextBox 29">
            <a:extLst>
              <a:ext uri="{FF2B5EF4-FFF2-40B4-BE49-F238E27FC236}">
                <a16:creationId xmlns:a16="http://schemas.microsoft.com/office/drawing/2014/main" xmlns="" id="{D46AFBEC-502E-354B-B393-3E88BC5FC1C5}"/>
              </a:ext>
            </a:extLst>
          </p:cNvPr>
          <p:cNvSpPr txBox="1"/>
          <p:nvPr/>
        </p:nvSpPr>
        <p:spPr>
          <a:xfrm>
            <a:off x="9048394" y="3198285"/>
            <a:ext cx="2301904" cy="307777"/>
          </a:xfrm>
          <a:prstGeom prst="rect">
            <a:avLst/>
          </a:prstGeom>
          <a:noFill/>
        </p:spPr>
        <p:txBody>
          <a:bodyPr wrap="square" rtlCol="0">
            <a:spAutoFit/>
          </a:bodyPr>
          <a:lstStyle/>
          <a:p>
            <a:pPr algn="ctr"/>
            <a:r>
              <a:rPr lang="en-US" sz="1400" dirty="0"/>
              <a:t>Amazon </a:t>
            </a:r>
            <a:r>
              <a:rPr lang="en-US" sz="1400" dirty="0" err="1"/>
              <a:t>FSx</a:t>
            </a:r>
            <a:r>
              <a:rPr lang="en-US" sz="1400" dirty="0"/>
              <a:t> for </a:t>
            </a:r>
            <a:r>
              <a:rPr lang="en-US" sz="1400" dirty="0" err="1"/>
              <a:t>Lustre</a:t>
            </a:r>
            <a:r>
              <a:rPr lang="en-US" sz="1400" dirty="0"/>
              <a:t> </a:t>
            </a:r>
          </a:p>
        </p:txBody>
      </p:sp>
      <p:pic>
        <p:nvPicPr>
          <p:cNvPr id="32" name="Graphic 31">
            <a:extLst>
              <a:ext uri="{FF2B5EF4-FFF2-40B4-BE49-F238E27FC236}">
                <a16:creationId xmlns:a16="http://schemas.microsoft.com/office/drawing/2014/main" xmlns="" id="{AEBE3BD5-C590-1C4C-8590-6609FA4E0C4E}"/>
              </a:ext>
            </a:extLst>
          </p:cNvPr>
          <p:cNvPicPr>
            <a:picLocks noChangeAspect="1"/>
          </p:cNvPicPr>
          <p:nvPr/>
        </p:nvPicPr>
        <p:blipFill>
          <a:blip r:embed="rId14">
            <a:extLst>
              <a:ext uri="{96DAC541-7B7A-43D3-8B79-37D633B846F1}">
                <asvg:svgBlip xmlns:asvg="http://schemas.microsoft.com/office/drawing/2016/SVG/main" xmlns="" r:embed="rId15"/>
              </a:ext>
            </a:extLst>
          </a:blip>
          <a:stretch>
            <a:fillRect/>
          </a:stretch>
        </p:blipFill>
        <p:spPr>
          <a:xfrm>
            <a:off x="9843746" y="2456684"/>
            <a:ext cx="711200" cy="711200"/>
          </a:xfrm>
          <a:prstGeom prst="rect">
            <a:avLst/>
          </a:prstGeom>
        </p:spPr>
      </p:pic>
      <p:pic>
        <p:nvPicPr>
          <p:cNvPr id="34" name="Graphic 33">
            <a:extLst>
              <a:ext uri="{FF2B5EF4-FFF2-40B4-BE49-F238E27FC236}">
                <a16:creationId xmlns:a16="http://schemas.microsoft.com/office/drawing/2014/main" xmlns="" id="{C372D556-D24A-EC40-A320-F956579F9604}"/>
              </a:ext>
            </a:extLst>
          </p:cNvPr>
          <p:cNvPicPr>
            <a:picLocks noChangeAspect="1"/>
          </p:cNvPicPr>
          <p:nvPr/>
        </p:nvPicPr>
        <p:blipFill>
          <a:blip r:embed="rId16">
            <a:extLst>
              <a:ext uri="{96DAC541-7B7A-43D3-8B79-37D633B846F1}">
                <asvg:svgBlip xmlns:asvg="http://schemas.microsoft.com/office/drawing/2016/SVG/main" xmlns="" r:embed="rId17"/>
              </a:ext>
            </a:extLst>
          </a:blip>
          <a:stretch>
            <a:fillRect/>
          </a:stretch>
        </p:blipFill>
        <p:spPr>
          <a:xfrm>
            <a:off x="9843746" y="1126637"/>
            <a:ext cx="711200" cy="711200"/>
          </a:xfrm>
          <a:prstGeom prst="rect">
            <a:avLst/>
          </a:prstGeom>
        </p:spPr>
      </p:pic>
      <p:pic>
        <p:nvPicPr>
          <p:cNvPr id="20" name="Graphic 19">
            <a:extLst>
              <a:ext uri="{FF2B5EF4-FFF2-40B4-BE49-F238E27FC236}">
                <a16:creationId xmlns:a16="http://schemas.microsoft.com/office/drawing/2014/main" xmlns="" id="{0EF0D7F3-921F-7844-ADEF-FE5AEA225274}"/>
              </a:ext>
            </a:extLst>
          </p:cNvPr>
          <p:cNvPicPr>
            <a:picLocks noChangeAspect="1"/>
          </p:cNvPicPr>
          <p:nvPr/>
        </p:nvPicPr>
        <p:blipFill>
          <a:blip r:embed="rId18">
            <a:extLst>
              <a:ext uri="{96DAC541-7B7A-43D3-8B79-37D633B846F1}">
                <asvg:svgBlip xmlns:asvg="http://schemas.microsoft.com/office/drawing/2016/SVG/main" xmlns="" r:embed="rId19"/>
              </a:ext>
            </a:extLst>
          </a:blip>
          <a:stretch>
            <a:fillRect/>
          </a:stretch>
        </p:blipFill>
        <p:spPr>
          <a:xfrm>
            <a:off x="7382424" y="1126637"/>
            <a:ext cx="711200" cy="711200"/>
          </a:xfrm>
          <a:prstGeom prst="rect">
            <a:avLst/>
          </a:prstGeom>
        </p:spPr>
      </p:pic>
      <p:pic>
        <p:nvPicPr>
          <p:cNvPr id="24" name="Graphic 23">
            <a:extLst>
              <a:ext uri="{FF2B5EF4-FFF2-40B4-BE49-F238E27FC236}">
                <a16:creationId xmlns:a16="http://schemas.microsoft.com/office/drawing/2014/main" xmlns="" id="{A253A1BA-B43E-FA43-8810-56C01CF322B6}"/>
              </a:ext>
            </a:extLst>
          </p:cNvPr>
          <p:cNvPicPr>
            <a:picLocks noChangeAspect="1"/>
          </p:cNvPicPr>
          <p:nvPr/>
        </p:nvPicPr>
        <p:blipFill>
          <a:blip r:embed="rId20">
            <a:extLst>
              <a:ext uri="{96DAC541-7B7A-43D3-8B79-37D633B846F1}">
                <asvg:svgBlip xmlns:asvg="http://schemas.microsoft.com/office/drawing/2016/SVG/main" xmlns="" r:embed="rId21"/>
              </a:ext>
            </a:extLst>
          </a:blip>
          <a:stretch>
            <a:fillRect/>
          </a:stretch>
        </p:blipFill>
        <p:spPr>
          <a:xfrm>
            <a:off x="7408134" y="2456684"/>
            <a:ext cx="711200" cy="711200"/>
          </a:xfrm>
          <a:prstGeom prst="rect">
            <a:avLst/>
          </a:prstGeom>
        </p:spPr>
      </p:pic>
    </p:spTree>
    <p:extLst>
      <p:ext uri="{BB962C8B-B14F-4D97-AF65-F5344CB8AC3E}">
        <p14:creationId xmlns:p14="http://schemas.microsoft.com/office/powerpoint/2010/main" val="96879155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20B30964-4FED-8F4C-8718-2C6FE99FA1C4}"/>
              </a:ext>
            </a:extLst>
          </p:cNvPr>
          <p:cNvSpPr>
            <a:spLocks noGrp="1"/>
          </p:cNvSpPr>
          <p:nvPr>
            <p:ph type="sldNum" sz="quarter" idx="10"/>
          </p:nvPr>
        </p:nvSpPr>
        <p:spPr>
          <a:xfrm>
            <a:off x="9220200" y="6345238"/>
            <a:ext cx="2743200" cy="365125"/>
          </a:xfrm>
        </p:spPr>
        <p:txBody>
          <a:bodyPr/>
          <a:lstStyle/>
          <a:p>
            <a:fld id="{0E0E0192-C642-4D4F-AE82-A0D0DC02E26B}" type="slidenum">
              <a:rPr lang="en-US" smtClean="0"/>
              <a:t>101</a:t>
            </a:fld>
            <a:endParaRPr lang="en-US" dirty="0"/>
          </a:p>
        </p:txBody>
      </p:sp>
      <p:sp>
        <p:nvSpPr>
          <p:cNvPr id="3" name="Title 2">
            <a:extLst>
              <a:ext uri="{FF2B5EF4-FFF2-40B4-BE49-F238E27FC236}">
                <a16:creationId xmlns:a16="http://schemas.microsoft.com/office/drawing/2014/main" xmlns="" id="{5CE21EAB-0D0A-B54A-B54F-F8D2554FF130}"/>
              </a:ext>
            </a:extLst>
          </p:cNvPr>
          <p:cNvSpPr>
            <a:spLocks noGrp="1"/>
          </p:cNvSpPr>
          <p:nvPr>
            <p:ph type="title"/>
          </p:nvPr>
        </p:nvSpPr>
        <p:spPr/>
        <p:txBody>
          <a:bodyPr/>
          <a:lstStyle/>
          <a:p>
            <a:r>
              <a:rPr lang="en-US" dirty="0"/>
              <a:t>Storage</a:t>
            </a:r>
          </a:p>
        </p:txBody>
      </p:sp>
      <p:sp>
        <p:nvSpPr>
          <p:cNvPr id="4" name="Text Placeholder 3">
            <a:extLst>
              <a:ext uri="{FF2B5EF4-FFF2-40B4-BE49-F238E27FC236}">
                <a16:creationId xmlns:a16="http://schemas.microsoft.com/office/drawing/2014/main" xmlns="" id="{F3E91807-7549-E84E-82E4-5A78D35684D0}"/>
              </a:ext>
            </a:extLst>
          </p:cNvPr>
          <p:cNvSpPr>
            <a:spLocks noGrp="1"/>
          </p:cNvSpPr>
          <p:nvPr>
            <p:ph type="body" sz="quarter" idx="11"/>
          </p:nvPr>
        </p:nvSpPr>
        <p:spPr/>
        <p:txBody>
          <a:bodyPr/>
          <a:lstStyle/>
          <a:p>
            <a:r>
              <a:rPr lang="en-US" dirty="0"/>
              <a:t>2/3</a:t>
            </a:r>
          </a:p>
        </p:txBody>
      </p:sp>
      <p:cxnSp>
        <p:nvCxnSpPr>
          <p:cNvPr id="6" name="Straight Connector 5">
            <a:extLst>
              <a:ext uri="{FF2B5EF4-FFF2-40B4-BE49-F238E27FC236}">
                <a16:creationId xmlns:a16="http://schemas.microsoft.com/office/drawing/2014/main" xmlns="" id="{C996AF3D-E8EC-D041-A526-D4AC5DFC2540}"/>
              </a:ext>
            </a:extLst>
          </p:cNvPr>
          <p:cNvCxnSpPr>
            <a:cxnSpLocks/>
          </p:cNvCxnSpPr>
          <p:nvPr/>
        </p:nvCxnSpPr>
        <p:spPr>
          <a:xfrm>
            <a:off x="4175311"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xmlns="" id="{06FEBA07-60F0-324F-B00E-A4E65912EDEB}"/>
              </a:ext>
            </a:extLst>
          </p:cNvPr>
          <p:cNvCxnSpPr>
            <a:cxnSpLocks/>
          </p:cNvCxnSpPr>
          <p:nvPr/>
        </p:nvCxnSpPr>
        <p:spPr>
          <a:xfrm>
            <a:off x="6561672"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xmlns="" id="{19C297B4-02F6-FC47-81EB-6E7A125928D4}"/>
              </a:ext>
            </a:extLst>
          </p:cNvPr>
          <p:cNvCxnSpPr>
            <a:cxnSpLocks/>
          </p:cNvCxnSpPr>
          <p:nvPr/>
        </p:nvCxnSpPr>
        <p:spPr>
          <a:xfrm>
            <a:off x="8981486"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pic>
        <p:nvPicPr>
          <p:cNvPr id="20" name="Graphic 19">
            <a:extLst>
              <a:ext uri="{FF2B5EF4-FFF2-40B4-BE49-F238E27FC236}">
                <a16:creationId xmlns:a16="http://schemas.microsoft.com/office/drawing/2014/main" xmlns="" id="{765692AC-B7C1-A747-A070-952E2295B90D}"/>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6905489" y="3886241"/>
            <a:ext cx="469900" cy="469900"/>
          </a:xfrm>
          <a:prstGeom prst="rect">
            <a:avLst/>
          </a:prstGeom>
        </p:spPr>
      </p:pic>
      <p:pic>
        <p:nvPicPr>
          <p:cNvPr id="24" name="Graphic 23">
            <a:extLst>
              <a:ext uri="{FF2B5EF4-FFF2-40B4-BE49-F238E27FC236}">
                <a16:creationId xmlns:a16="http://schemas.microsoft.com/office/drawing/2014/main" xmlns="" id="{07681E32-0939-7A4C-9736-D49697DF1DA2}"/>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7355605" y="2504747"/>
            <a:ext cx="711200" cy="711200"/>
          </a:xfrm>
          <a:prstGeom prst="rect">
            <a:avLst/>
          </a:prstGeom>
        </p:spPr>
      </p:pic>
      <p:pic>
        <p:nvPicPr>
          <p:cNvPr id="28" name="Graphic 27">
            <a:extLst>
              <a:ext uri="{FF2B5EF4-FFF2-40B4-BE49-F238E27FC236}">
                <a16:creationId xmlns:a16="http://schemas.microsoft.com/office/drawing/2014/main" xmlns="" id="{4319A872-D9C7-064A-B801-3DA0884C4CF0}"/>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8094448" y="3904716"/>
            <a:ext cx="469900" cy="469900"/>
          </a:xfrm>
          <a:prstGeom prst="rect">
            <a:avLst/>
          </a:prstGeom>
        </p:spPr>
      </p:pic>
      <p:pic>
        <p:nvPicPr>
          <p:cNvPr id="32" name="Graphic 31">
            <a:extLst>
              <a:ext uri="{FF2B5EF4-FFF2-40B4-BE49-F238E27FC236}">
                <a16:creationId xmlns:a16="http://schemas.microsoft.com/office/drawing/2014/main" xmlns="" id="{6BF9700E-BAFC-814A-99DA-07847218C9DB}"/>
              </a:ext>
            </a:extLst>
          </p:cNvPr>
          <p:cNvPicPr>
            <a:picLocks noChangeAspect="1"/>
          </p:cNvPicPr>
          <p:nvPr/>
        </p:nvPicPr>
        <p:blipFill>
          <a:blip r:embed="rId8">
            <a:extLst>
              <a:ext uri="{96DAC541-7B7A-43D3-8B79-37D633B846F1}">
                <asvg:svgBlip xmlns:asvg="http://schemas.microsoft.com/office/drawing/2016/SVG/main" xmlns="" r:embed="rId9"/>
              </a:ext>
            </a:extLst>
          </a:blip>
          <a:stretch>
            <a:fillRect/>
          </a:stretch>
        </p:blipFill>
        <p:spPr>
          <a:xfrm>
            <a:off x="7355605" y="1174560"/>
            <a:ext cx="711200" cy="711200"/>
          </a:xfrm>
          <a:prstGeom prst="rect">
            <a:avLst/>
          </a:prstGeom>
        </p:spPr>
      </p:pic>
      <p:pic>
        <p:nvPicPr>
          <p:cNvPr id="36" name="Graphic 35">
            <a:extLst>
              <a:ext uri="{FF2B5EF4-FFF2-40B4-BE49-F238E27FC236}">
                <a16:creationId xmlns:a16="http://schemas.microsoft.com/office/drawing/2014/main" xmlns="" id="{EC8BD375-3A30-FF48-9FC8-D7437F5C4C16}"/>
              </a:ext>
            </a:extLst>
          </p:cNvPr>
          <p:cNvPicPr>
            <a:picLocks noChangeAspect="1"/>
          </p:cNvPicPr>
          <p:nvPr/>
        </p:nvPicPr>
        <p:blipFill>
          <a:blip r:embed="rId10">
            <a:extLst>
              <a:ext uri="{96DAC541-7B7A-43D3-8B79-37D633B846F1}">
                <asvg:svgBlip xmlns:asvg="http://schemas.microsoft.com/office/drawing/2016/SVG/main" xmlns="" r:embed="rId11"/>
              </a:ext>
            </a:extLst>
          </a:blip>
          <a:stretch>
            <a:fillRect/>
          </a:stretch>
        </p:blipFill>
        <p:spPr>
          <a:xfrm>
            <a:off x="5665653" y="3953601"/>
            <a:ext cx="469900" cy="469900"/>
          </a:xfrm>
          <a:prstGeom prst="rect">
            <a:avLst/>
          </a:prstGeom>
        </p:spPr>
      </p:pic>
      <p:pic>
        <p:nvPicPr>
          <p:cNvPr id="39" name="Graphic 38">
            <a:extLst>
              <a:ext uri="{FF2B5EF4-FFF2-40B4-BE49-F238E27FC236}">
                <a16:creationId xmlns:a16="http://schemas.microsoft.com/office/drawing/2014/main" xmlns="" id="{D5E5831E-982F-7A42-87F0-F1973D84D2A9}"/>
              </a:ext>
            </a:extLst>
          </p:cNvPr>
          <p:cNvPicPr>
            <a:picLocks noChangeAspect="1"/>
          </p:cNvPicPr>
          <p:nvPr/>
        </p:nvPicPr>
        <p:blipFill>
          <a:blip r:embed="rId12">
            <a:extLst>
              <a:ext uri="{96DAC541-7B7A-43D3-8B79-37D633B846F1}">
                <asvg:svgBlip xmlns:asvg="http://schemas.microsoft.com/office/drawing/2016/SVG/main" xmlns="" r:embed="rId13"/>
              </a:ext>
            </a:extLst>
          </a:blip>
          <a:stretch>
            <a:fillRect/>
          </a:stretch>
        </p:blipFill>
        <p:spPr>
          <a:xfrm>
            <a:off x="4551269" y="4963021"/>
            <a:ext cx="469900" cy="469900"/>
          </a:xfrm>
          <a:prstGeom prst="rect">
            <a:avLst/>
          </a:prstGeom>
        </p:spPr>
      </p:pic>
      <p:pic>
        <p:nvPicPr>
          <p:cNvPr id="41" name="Graphic 40">
            <a:extLst>
              <a:ext uri="{FF2B5EF4-FFF2-40B4-BE49-F238E27FC236}">
                <a16:creationId xmlns:a16="http://schemas.microsoft.com/office/drawing/2014/main" xmlns="" id="{9840D537-EF3D-4A48-98E9-D14A00C06526}"/>
              </a:ext>
            </a:extLst>
          </p:cNvPr>
          <p:cNvPicPr>
            <a:picLocks noChangeAspect="1"/>
          </p:cNvPicPr>
          <p:nvPr/>
        </p:nvPicPr>
        <p:blipFill>
          <a:blip r:embed="rId14">
            <a:extLst>
              <a:ext uri="{96DAC541-7B7A-43D3-8B79-37D633B846F1}">
                <asvg:svgBlip xmlns:asvg="http://schemas.microsoft.com/office/drawing/2016/SVG/main" xmlns="" r:embed="rId15"/>
              </a:ext>
            </a:extLst>
          </a:blip>
          <a:stretch>
            <a:fillRect/>
          </a:stretch>
        </p:blipFill>
        <p:spPr>
          <a:xfrm>
            <a:off x="4994018" y="2504747"/>
            <a:ext cx="711200" cy="711200"/>
          </a:xfrm>
          <a:prstGeom prst="rect">
            <a:avLst/>
          </a:prstGeom>
        </p:spPr>
      </p:pic>
      <p:pic>
        <p:nvPicPr>
          <p:cNvPr id="43" name="Graphic 42">
            <a:extLst>
              <a:ext uri="{FF2B5EF4-FFF2-40B4-BE49-F238E27FC236}">
                <a16:creationId xmlns:a16="http://schemas.microsoft.com/office/drawing/2014/main" xmlns="" id="{A9E8AEFE-DA01-AA47-8E67-418CDEAC7601}"/>
              </a:ext>
            </a:extLst>
          </p:cNvPr>
          <p:cNvPicPr>
            <a:picLocks noChangeAspect="1"/>
          </p:cNvPicPr>
          <p:nvPr/>
        </p:nvPicPr>
        <p:blipFill>
          <a:blip r:embed="rId16">
            <a:extLst>
              <a:ext uri="{96DAC541-7B7A-43D3-8B79-37D633B846F1}">
                <asvg:svgBlip xmlns:asvg="http://schemas.microsoft.com/office/drawing/2016/SVG/main" xmlns="" r:embed="rId17"/>
              </a:ext>
            </a:extLst>
          </a:blip>
          <a:stretch>
            <a:fillRect/>
          </a:stretch>
        </p:blipFill>
        <p:spPr>
          <a:xfrm>
            <a:off x="4551269" y="3928256"/>
            <a:ext cx="469900" cy="469900"/>
          </a:xfrm>
          <a:prstGeom prst="rect">
            <a:avLst/>
          </a:prstGeom>
        </p:spPr>
      </p:pic>
      <p:pic>
        <p:nvPicPr>
          <p:cNvPr id="45" name="Graphic 44">
            <a:extLst>
              <a:ext uri="{FF2B5EF4-FFF2-40B4-BE49-F238E27FC236}">
                <a16:creationId xmlns:a16="http://schemas.microsoft.com/office/drawing/2014/main" xmlns="" id="{377480BA-A3A6-9E4A-9AF3-6770D1E63BA7}"/>
              </a:ext>
            </a:extLst>
          </p:cNvPr>
          <p:cNvPicPr>
            <a:picLocks noChangeAspect="1"/>
          </p:cNvPicPr>
          <p:nvPr/>
        </p:nvPicPr>
        <p:blipFill>
          <a:blip r:embed="rId18">
            <a:extLst>
              <a:ext uri="{96DAC541-7B7A-43D3-8B79-37D633B846F1}">
                <asvg:svgBlip xmlns:asvg="http://schemas.microsoft.com/office/drawing/2016/SVG/main" xmlns="" r:embed="rId19"/>
              </a:ext>
            </a:extLst>
          </a:blip>
          <a:stretch>
            <a:fillRect/>
          </a:stretch>
        </p:blipFill>
        <p:spPr>
          <a:xfrm>
            <a:off x="4994018" y="1174560"/>
            <a:ext cx="711200" cy="711200"/>
          </a:xfrm>
          <a:prstGeom prst="rect">
            <a:avLst/>
          </a:prstGeom>
        </p:spPr>
      </p:pic>
      <p:pic>
        <p:nvPicPr>
          <p:cNvPr id="51" name="Graphic 50">
            <a:extLst>
              <a:ext uri="{FF2B5EF4-FFF2-40B4-BE49-F238E27FC236}">
                <a16:creationId xmlns:a16="http://schemas.microsoft.com/office/drawing/2014/main" xmlns="" id="{0C7C31AD-BCDD-8E4F-8954-81B959FF85A4}"/>
              </a:ext>
            </a:extLst>
          </p:cNvPr>
          <p:cNvPicPr>
            <a:picLocks noChangeAspect="1"/>
          </p:cNvPicPr>
          <p:nvPr/>
        </p:nvPicPr>
        <p:blipFill>
          <a:blip r:embed="rId20">
            <a:extLst>
              <a:ext uri="{96DAC541-7B7A-43D3-8B79-37D633B846F1}">
                <asvg:svgBlip xmlns:asvg="http://schemas.microsoft.com/office/drawing/2016/SVG/main" xmlns="" r:embed="rId21"/>
              </a:ext>
            </a:extLst>
          </a:blip>
          <a:stretch>
            <a:fillRect/>
          </a:stretch>
        </p:blipFill>
        <p:spPr>
          <a:xfrm>
            <a:off x="9847119" y="3938783"/>
            <a:ext cx="469900" cy="469900"/>
          </a:xfrm>
          <a:prstGeom prst="rect">
            <a:avLst/>
          </a:prstGeom>
        </p:spPr>
      </p:pic>
      <p:sp>
        <p:nvSpPr>
          <p:cNvPr id="52" name="TextBox 51">
            <a:extLst>
              <a:ext uri="{FF2B5EF4-FFF2-40B4-BE49-F238E27FC236}">
                <a16:creationId xmlns:a16="http://schemas.microsoft.com/office/drawing/2014/main" xmlns="" id="{3D37EF20-B557-1B4D-9699-949A29C9EEBE}"/>
              </a:ext>
            </a:extLst>
          </p:cNvPr>
          <p:cNvSpPr txBox="1"/>
          <p:nvPr/>
        </p:nvSpPr>
        <p:spPr>
          <a:xfrm>
            <a:off x="6560253" y="1885760"/>
            <a:ext cx="2301904" cy="307777"/>
          </a:xfrm>
          <a:prstGeom prst="rect">
            <a:avLst/>
          </a:prstGeom>
          <a:noFill/>
        </p:spPr>
        <p:txBody>
          <a:bodyPr wrap="square" rtlCol="0">
            <a:spAutoFit/>
          </a:bodyPr>
          <a:lstStyle/>
          <a:p>
            <a:pPr algn="ctr"/>
            <a:r>
              <a:rPr lang="en-US" sz="1400" dirty="0"/>
              <a:t>Amazon S3 Glacier</a:t>
            </a:r>
          </a:p>
        </p:txBody>
      </p:sp>
      <p:sp>
        <p:nvSpPr>
          <p:cNvPr id="53" name="TextBox 52">
            <a:extLst>
              <a:ext uri="{FF2B5EF4-FFF2-40B4-BE49-F238E27FC236}">
                <a16:creationId xmlns:a16="http://schemas.microsoft.com/office/drawing/2014/main" xmlns="" id="{A3601EAB-B65C-4B45-9364-CF56B5199466}"/>
              </a:ext>
            </a:extLst>
          </p:cNvPr>
          <p:cNvSpPr txBox="1"/>
          <p:nvPr/>
        </p:nvSpPr>
        <p:spPr>
          <a:xfrm>
            <a:off x="6560253" y="3246208"/>
            <a:ext cx="2301904" cy="307777"/>
          </a:xfrm>
          <a:prstGeom prst="rect">
            <a:avLst/>
          </a:prstGeom>
          <a:noFill/>
        </p:spPr>
        <p:txBody>
          <a:bodyPr wrap="square" rtlCol="0">
            <a:spAutoFit/>
          </a:bodyPr>
          <a:lstStyle/>
          <a:p>
            <a:pPr algn="ctr"/>
            <a:r>
              <a:rPr lang="en-US" sz="1400" dirty="0"/>
              <a:t>Amazon S3 Glacier</a:t>
            </a:r>
          </a:p>
        </p:txBody>
      </p:sp>
      <p:sp>
        <p:nvSpPr>
          <p:cNvPr id="56" name="TextBox 55">
            <a:extLst>
              <a:ext uri="{FF2B5EF4-FFF2-40B4-BE49-F238E27FC236}">
                <a16:creationId xmlns:a16="http://schemas.microsoft.com/office/drawing/2014/main" xmlns="" id="{52102B6A-E0DE-BF47-806D-D37ACFEA5A70}"/>
              </a:ext>
            </a:extLst>
          </p:cNvPr>
          <p:cNvSpPr txBox="1"/>
          <p:nvPr/>
        </p:nvSpPr>
        <p:spPr>
          <a:xfrm>
            <a:off x="4198666" y="1885760"/>
            <a:ext cx="2301904" cy="523220"/>
          </a:xfrm>
          <a:prstGeom prst="rect">
            <a:avLst/>
          </a:prstGeom>
          <a:noFill/>
        </p:spPr>
        <p:txBody>
          <a:bodyPr wrap="square" rtlCol="0">
            <a:spAutoFit/>
          </a:bodyPr>
          <a:lstStyle/>
          <a:p>
            <a:pPr algn="ctr"/>
            <a:r>
              <a:rPr lang="en-US" sz="1400" dirty="0"/>
              <a:t>Amazon Simple Storage Service (S3)</a:t>
            </a:r>
          </a:p>
        </p:txBody>
      </p:sp>
      <p:sp>
        <p:nvSpPr>
          <p:cNvPr id="57" name="TextBox 56">
            <a:extLst>
              <a:ext uri="{FF2B5EF4-FFF2-40B4-BE49-F238E27FC236}">
                <a16:creationId xmlns:a16="http://schemas.microsoft.com/office/drawing/2014/main" xmlns="" id="{43839E6E-4FFC-CE4F-A26B-AA472319A8C1}"/>
              </a:ext>
            </a:extLst>
          </p:cNvPr>
          <p:cNvSpPr txBox="1"/>
          <p:nvPr/>
        </p:nvSpPr>
        <p:spPr>
          <a:xfrm>
            <a:off x="4198666" y="3246208"/>
            <a:ext cx="2301904" cy="523220"/>
          </a:xfrm>
          <a:prstGeom prst="rect">
            <a:avLst/>
          </a:prstGeom>
          <a:noFill/>
        </p:spPr>
        <p:txBody>
          <a:bodyPr wrap="square" rtlCol="0">
            <a:spAutoFit/>
          </a:bodyPr>
          <a:lstStyle/>
          <a:p>
            <a:pPr algn="ctr"/>
            <a:r>
              <a:rPr lang="en-US" sz="1400" dirty="0"/>
              <a:t>Amazon Simple Storage Service (S3)</a:t>
            </a:r>
          </a:p>
        </p:txBody>
      </p:sp>
      <p:sp>
        <p:nvSpPr>
          <p:cNvPr id="58" name="TextBox 57">
            <a:extLst>
              <a:ext uri="{FF2B5EF4-FFF2-40B4-BE49-F238E27FC236}">
                <a16:creationId xmlns:a16="http://schemas.microsoft.com/office/drawing/2014/main" xmlns="" id="{F9FB751A-5F66-4A49-A7E4-CCFD4685C082}"/>
              </a:ext>
            </a:extLst>
          </p:cNvPr>
          <p:cNvSpPr txBox="1"/>
          <p:nvPr/>
        </p:nvSpPr>
        <p:spPr>
          <a:xfrm>
            <a:off x="4175311" y="4459230"/>
            <a:ext cx="1221817" cy="307777"/>
          </a:xfrm>
          <a:prstGeom prst="rect">
            <a:avLst/>
          </a:prstGeom>
          <a:noFill/>
        </p:spPr>
        <p:txBody>
          <a:bodyPr wrap="square" rtlCol="0">
            <a:spAutoFit/>
          </a:bodyPr>
          <a:lstStyle/>
          <a:p>
            <a:pPr algn="ctr"/>
            <a:r>
              <a:rPr lang="en-US" sz="1400" dirty="0"/>
              <a:t>Object</a:t>
            </a:r>
          </a:p>
        </p:txBody>
      </p:sp>
      <p:sp>
        <p:nvSpPr>
          <p:cNvPr id="59" name="TextBox 58">
            <a:extLst>
              <a:ext uri="{FF2B5EF4-FFF2-40B4-BE49-F238E27FC236}">
                <a16:creationId xmlns:a16="http://schemas.microsoft.com/office/drawing/2014/main" xmlns="" id="{8EEEC922-BE28-344E-B552-D97EF55D1FF8}"/>
              </a:ext>
            </a:extLst>
          </p:cNvPr>
          <p:cNvSpPr txBox="1"/>
          <p:nvPr/>
        </p:nvSpPr>
        <p:spPr>
          <a:xfrm>
            <a:off x="5400971" y="4459229"/>
            <a:ext cx="999265" cy="307777"/>
          </a:xfrm>
          <a:prstGeom prst="rect">
            <a:avLst/>
          </a:prstGeom>
          <a:noFill/>
        </p:spPr>
        <p:txBody>
          <a:bodyPr wrap="square" rtlCol="0">
            <a:spAutoFit/>
          </a:bodyPr>
          <a:lstStyle/>
          <a:p>
            <a:pPr algn="ctr"/>
            <a:r>
              <a:rPr lang="en-US" sz="1400" dirty="0"/>
              <a:t>Bucket</a:t>
            </a:r>
          </a:p>
        </p:txBody>
      </p:sp>
      <p:sp>
        <p:nvSpPr>
          <p:cNvPr id="60" name="TextBox 59">
            <a:extLst>
              <a:ext uri="{FF2B5EF4-FFF2-40B4-BE49-F238E27FC236}">
                <a16:creationId xmlns:a16="http://schemas.microsoft.com/office/drawing/2014/main" xmlns="" id="{2F66D862-1C15-AE46-909B-02420CDA3187}"/>
              </a:ext>
            </a:extLst>
          </p:cNvPr>
          <p:cNvSpPr txBox="1"/>
          <p:nvPr/>
        </p:nvSpPr>
        <p:spPr>
          <a:xfrm>
            <a:off x="4224659" y="5490681"/>
            <a:ext cx="1123121" cy="523220"/>
          </a:xfrm>
          <a:prstGeom prst="rect">
            <a:avLst/>
          </a:prstGeom>
          <a:noFill/>
        </p:spPr>
        <p:txBody>
          <a:bodyPr wrap="square" rtlCol="0">
            <a:spAutoFit/>
          </a:bodyPr>
          <a:lstStyle/>
          <a:p>
            <a:pPr algn="ctr"/>
            <a:r>
              <a:rPr lang="en-US" sz="1400" dirty="0"/>
              <a:t>Bucket with objects</a:t>
            </a:r>
          </a:p>
        </p:txBody>
      </p:sp>
      <p:sp>
        <p:nvSpPr>
          <p:cNvPr id="61" name="TextBox 60">
            <a:extLst>
              <a:ext uri="{FF2B5EF4-FFF2-40B4-BE49-F238E27FC236}">
                <a16:creationId xmlns:a16="http://schemas.microsoft.com/office/drawing/2014/main" xmlns="" id="{9B0D9B5F-67BA-B541-8806-3F284817FBEA}"/>
              </a:ext>
            </a:extLst>
          </p:cNvPr>
          <p:cNvSpPr txBox="1"/>
          <p:nvPr/>
        </p:nvSpPr>
        <p:spPr>
          <a:xfrm>
            <a:off x="6512646" y="4459229"/>
            <a:ext cx="1201346" cy="307777"/>
          </a:xfrm>
          <a:prstGeom prst="rect">
            <a:avLst/>
          </a:prstGeom>
          <a:noFill/>
        </p:spPr>
        <p:txBody>
          <a:bodyPr wrap="square" rtlCol="0">
            <a:spAutoFit/>
          </a:bodyPr>
          <a:lstStyle/>
          <a:p>
            <a:pPr algn="ctr"/>
            <a:r>
              <a:rPr lang="en-US" sz="1400" dirty="0"/>
              <a:t>Vault</a:t>
            </a:r>
          </a:p>
        </p:txBody>
      </p:sp>
      <p:sp>
        <p:nvSpPr>
          <p:cNvPr id="62" name="TextBox 61">
            <a:extLst>
              <a:ext uri="{FF2B5EF4-FFF2-40B4-BE49-F238E27FC236}">
                <a16:creationId xmlns:a16="http://schemas.microsoft.com/office/drawing/2014/main" xmlns="" id="{DCFB9CC8-B7CF-874D-9F4C-B122E7FA0F38}"/>
              </a:ext>
            </a:extLst>
          </p:cNvPr>
          <p:cNvSpPr txBox="1"/>
          <p:nvPr/>
        </p:nvSpPr>
        <p:spPr>
          <a:xfrm>
            <a:off x="7728201" y="4459229"/>
            <a:ext cx="1186075" cy="307777"/>
          </a:xfrm>
          <a:prstGeom prst="rect">
            <a:avLst/>
          </a:prstGeom>
          <a:noFill/>
        </p:spPr>
        <p:txBody>
          <a:bodyPr wrap="square" rtlCol="0">
            <a:spAutoFit/>
          </a:bodyPr>
          <a:lstStyle/>
          <a:p>
            <a:pPr algn="ctr"/>
            <a:r>
              <a:rPr lang="en-US" sz="1400" dirty="0"/>
              <a:t>Archive</a:t>
            </a:r>
          </a:p>
        </p:txBody>
      </p:sp>
      <p:sp>
        <p:nvSpPr>
          <p:cNvPr id="63" name="TextBox 62">
            <a:extLst>
              <a:ext uri="{FF2B5EF4-FFF2-40B4-BE49-F238E27FC236}">
                <a16:creationId xmlns:a16="http://schemas.microsoft.com/office/drawing/2014/main" xmlns="" id="{9D58674C-E659-5147-9134-838BABC297A3}"/>
              </a:ext>
            </a:extLst>
          </p:cNvPr>
          <p:cNvSpPr txBox="1"/>
          <p:nvPr/>
        </p:nvSpPr>
        <p:spPr>
          <a:xfrm>
            <a:off x="8914276" y="4494650"/>
            <a:ext cx="2301904" cy="307777"/>
          </a:xfrm>
          <a:prstGeom prst="rect">
            <a:avLst/>
          </a:prstGeom>
          <a:noFill/>
        </p:spPr>
        <p:txBody>
          <a:bodyPr wrap="square" rtlCol="0">
            <a:spAutoFit/>
          </a:bodyPr>
          <a:lstStyle/>
          <a:p>
            <a:pPr algn="ctr"/>
            <a:r>
              <a:rPr lang="en-US" sz="1400" dirty="0"/>
              <a:t>Snowball import-export</a:t>
            </a:r>
          </a:p>
        </p:txBody>
      </p:sp>
      <p:sp>
        <p:nvSpPr>
          <p:cNvPr id="33" name="TextBox 32">
            <a:extLst>
              <a:ext uri="{FF2B5EF4-FFF2-40B4-BE49-F238E27FC236}">
                <a16:creationId xmlns:a16="http://schemas.microsoft.com/office/drawing/2014/main" xmlns="" id="{F39C6B13-CB8E-1F44-81A4-DAC8BF637BED}"/>
              </a:ext>
            </a:extLst>
          </p:cNvPr>
          <p:cNvSpPr txBox="1"/>
          <p:nvPr/>
        </p:nvSpPr>
        <p:spPr>
          <a:xfrm>
            <a:off x="8937600" y="1885760"/>
            <a:ext cx="2301904" cy="307777"/>
          </a:xfrm>
          <a:prstGeom prst="rect">
            <a:avLst/>
          </a:prstGeom>
          <a:noFill/>
        </p:spPr>
        <p:txBody>
          <a:bodyPr wrap="square" rtlCol="0">
            <a:spAutoFit/>
          </a:bodyPr>
          <a:lstStyle/>
          <a:p>
            <a:pPr algn="ctr"/>
            <a:r>
              <a:rPr lang="en-US" sz="1400" dirty="0"/>
              <a:t>AWS Snowball</a:t>
            </a:r>
          </a:p>
        </p:txBody>
      </p:sp>
      <p:sp>
        <p:nvSpPr>
          <p:cNvPr id="34" name="TextBox 33">
            <a:extLst>
              <a:ext uri="{FF2B5EF4-FFF2-40B4-BE49-F238E27FC236}">
                <a16:creationId xmlns:a16="http://schemas.microsoft.com/office/drawing/2014/main" xmlns="" id="{D8C4EA66-CF47-2641-B1A5-64463C1D7BBA}"/>
              </a:ext>
            </a:extLst>
          </p:cNvPr>
          <p:cNvSpPr txBox="1"/>
          <p:nvPr/>
        </p:nvSpPr>
        <p:spPr>
          <a:xfrm>
            <a:off x="8937600" y="3246208"/>
            <a:ext cx="2301904" cy="307777"/>
          </a:xfrm>
          <a:prstGeom prst="rect">
            <a:avLst/>
          </a:prstGeom>
          <a:noFill/>
        </p:spPr>
        <p:txBody>
          <a:bodyPr wrap="square" rtlCol="0">
            <a:spAutoFit/>
          </a:bodyPr>
          <a:lstStyle/>
          <a:p>
            <a:pPr algn="ctr"/>
            <a:r>
              <a:rPr lang="en-US" sz="1400" dirty="0"/>
              <a:t>AWS Snowball</a:t>
            </a:r>
          </a:p>
        </p:txBody>
      </p:sp>
      <p:pic>
        <p:nvPicPr>
          <p:cNvPr id="10" name="Graphic 9">
            <a:extLst>
              <a:ext uri="{FF2B5EF4-FFF2-40B4-BE49-F238E27FC236}">
                <a16:creationId xmlns:a16="http://schemas.microsoft.com/office/drawing/2014/main" xmlns="" id="{6A815169-3DD0-6B4B-9DD7-5AEB89E28668}"/>
              </a:ext>
            </a:extLst>
          </p:cNvPr>
          <p:cNvPicPr>
            <a:picLocks noChangeAspect="1"/>
          </p:cNvPicPr>
          <p:nvPr/>
        </p:nvPicPr>
        <p:blipFill>
          <a:blip r:embed="rId22">
            <a:extLst>
              <a:ext uri="{96DAC541-7B7A-43D3-8B79-37D633B846F1}">
                <asvg:svgBlip xmlns:asvg="http://schemas.microsoft.com/office/drawing/2016/SVG/main" xmlns="" r:embed="rId23"/>
              </a:ext>
            </a:extLst>
          </a:blip>
          <a:stretch>
            <a:fillRect/>
          </a:stretch>
        </p:blipFill>
        <p:spPr>
          <a:xfrm>
            <a:off x="9709628" y="1131521"/>
            <a:ext cx="711200" cy="711200"/>
          </a:xfrm>
          <a:prstGeom prst="rect">
            <a:avLst/>
          </a:prstGeom>
        </p:spPr>
      </p:pic>
      <p:pic>
        <p:nvPicPr>
          <p:cNvPr id="16" name="Graphic 15">
            <a:extLst>
              <a:ext uri="{FF2B5EF4-FFF2-40B4-BE49-F238E27FC236}">
                <a16:creationId xmlns:a16="http://schemas.microsoft.com/office/drawing/2014/main" xmlns="" id="{3C48B1B5-DFBB-B94C-B1A6-C2FE971E2106}"/>
              </a:ext>
            </a:extLst>
          </p:cNvPr>
          <p:cNvPicPr>
            <a:picLocks noChangeAspect="1"/>
          </p:cNvPicPr>
          <p:nvPr/>
        </p:nvPicPr>
        <p:blipFill>
          <a:blip r:embed="rId24">
            <a:extLst>
              <a:ext uri="{96DAC541-7B7A-43D3-8B79-37D633B846F1}">
                <asvg:svgBlip xmlns:asvg="http://schemas.microsoft.com/office/drawing/2016/SVG/main" xmlns="" r:embed="rId25"/>
              </a:ext>
            </a:extLst>
          </a:blip>
          <a:stretch>
            <a:fillRect/>
          </a:stretch>
        </p:blipFill>
        <p:spPr>
          <a:xfrm>
            <a:off x="9726469" y="2509197"/>
            <a:ext cx="711200" cy="711200"/>
          </a:xfrm>
          <a:prstGeom prst="rect">
            <a:avLst/>
          </a:prstGeom>
        </p:spPr>
      </p:pic>
      <p:sp>
        <p:nvSpPr>
          <p:cNvPr id="37" name="TextBox 36">
            <a:extLst>
              <a:ext uri="{FF2B5EF4-FFF2-40B4-BE49-F238E27FC236}">
                <a16:creationId xmlns:a16="http://schemas.microsoft.com/office/drawing/2014/main" xmlns="" id="{7383BB1D-DEA8-F845-B31F-7D6CF1702181}"/>
              </a:ext>
            </a:extLst>
          </p:cNvPr>
          <p:cNvSpPr txBox="1"/>
          <p:nvPr/>
        </p:nvSpPr>
        <p:spPr>
          <a:xfrm>
            <a:off x="1831331" y="1885760"/>
            <a:ext cx="2301904" cy="523220"/>
          </a:xfrm>
          <a:prstGeom prst="rect">
            <a:avLst/>
          </a:prstGeom>
          <a:noFill/>
        </p:spPr>
        <p:txBody>
          <a:bodyPr wrap="square" rtlCol="0">
            <a:spAutoFit/>
          </a:bodyPr>
          <a:lstStyle/>
          <a:p>
            <a:pPr algn="ctr"/>
            <a:r>
              <a:rPr lang="en-US" sz="1400" dirty="0"/>
              <a:t>Amazon </a:t>
            </a:r>
            <a:r>
              <a:rPr lang="en-US" sz="1400" dirty="0" err="1"/>
              <a:t>FSx</a:t>
            </a:r>
            <a:r>
              <a:rPr lang="en-US" sz="1400" dirty="0"/>
              <a:t> for Windows File Server</a:t>
            </a:r>
          </a:p>
        </p:txBody>
      </p:sp>
      <p:sp>
        <p:nvSpPr>
          <p:cNvPr id="38" name="TextBox 37">
            <a:extLst>
              <a:ext uri="{FF2B5EF4-FFF2-40B4-BE49-F238E27FC236}">
                <a16:creationId xmlns:a16="http://schemas.microsoft.com/office/drawing/2014/main" xmlns="" id="{697048C9-84F4-9B43-A8BD-5D423926BB26}"/>
              </a:ext>
            </a:extLst>
          </p:cNvPr>
          <p:cNvSpPr txBox="1"/>
          <p:nvPr/>
        </p:nvSpPr>
        <p:spPr>
          <a:xfrm>
            <a:off x="1831331" y="3246208"/>
            <a:ext cx="2301904" cy="523220"/>
          </a:xfrm>
          <a:prstGeom prst="rect">
            <a:avLst/>
          </a:prstGeom>
          <a:noFill/>
        </p:spPr>
        <p:txBody>
          <a:bodyPr wrap="square" rtlCol="0">
            <a:spAutoFit/>
          </a:bodyPr>
          <a:lstStyle/>
          <a:p>
            <a:pPr algn="ctr"/>
            <a:r>
              <a:rPr lang="en-US" sz="1400" dirty="0"/>
              <a:t>Amazon </a:t>
            </a:r>
            <a:r>
              <a:rPr lang="en-US" sz="1400" dirty="0" err="1"/>
              <a:t>FSx</a:t>
            </a:r>
            <a:r>
              <a:rPr lang="en-US" sz="1400" dirty="0"/>
              <a:t> for Windows File Server</a:t>
            </a:r>
          </a:p>
        </p:txBody>
      </p:sp>
      <p:pic>
        <p:nvPicPr>
          <p:cNvPr id="40" name="Graphic 39">
            <a:extLst>
              <a:ext uri="{FF2B5EF4-FFF2-40B4-BE49-F238E27FC236}">
                <a16:creationId xmlns:a16="http://schemas.microsoft.com/office/drawing/2014/main" xmlns="" id="{3BCB620D-689F-634E-8E32-405A39974076}"/>
              </a:ext>
            </a:extLst>
          </p:cNvPr>
          <p:cNvPicPr>
            <a:picLocks noChangeAspect="1"/>
          </p:cNvPicPr>
          <p:nvPr/>
        </p:nvPicPr>
        <p:blipFill>
          <a:blip r:embed="rId26">
            <a:extLst>
              <a:ext uri="{96DAC541-7B7A-43D3-8B79-37D633B846F1}">
                <asvg:svgBlip xmlns:asvg="http://schemas.microsoft.com/office/drawing/2016/SVG/main" xmlns="" r:embed="rId27"/>
              </a:ext>
            </a:extLst>
          </a:blip>
          <a:stretch>
            <a:fillRect/>
          </a:stretch>
        </p:blipFill>
        <p:spPr>
          <a:xfrm>
            <a:off x="2626683" y="2504607"/>
            <a:ext cx="711200" cy="711200"/>
          </a:xfrm>
          <a:prstGeom prst="rect">
            <a:avLst/>
          </a:prstGeom>
        </p:spPr>
      </p:pic>
      <p:pic>
        <p:nvPicPr>
          <p:cNvPr id="42" name="Graphic 41">
            <a:extLst>
              <a:ext uri="{FF2B5EF4-FFF2-40B4-BE49-F238E27FC236}">
                <a16:creationId xmlns:a16="http://schemas.microsoft.com/office/drawing/2014/main" xmlns="" id="{2E8C73BF-53F3-E74C-80F5-0A30B0CECA51}"/>
              </a:ext>
            </a:extLst>
          </p:cNvPr>
          <p:cNvPicPr>
            <a:picLocks noChangeAspect="1"/>
          </p:cNvPicPr>
          <p:nvPr/>
        </p:nvPicPr>
        <p:blipFill>
          <a:blip r:embed="rId28">
            <a:extLst>
              <a:ext uri="{96DAC541-7B7A-43D3-8B79-37D633B846F1}">
                <asvg:svgBlip xmlns:asvg="http://schemas.microsoft.com/office/drawing/2016/SVG/main" xmlns="" r:embed="rId29"/>
              </a:ext>
            </a:extLst>
          </a:blip>
          <a:stretch>
            <a:fillRect/>
          </a:stretch>
        </p:blipFill>
        <p:spPr>
          <a:xfrm>
            <a:off x="2626683" y="1174560"/>
            <a:ext cx="711200" cy="711200"/>
          </a:xfrm>
          <a:prstGeom prst="rect">
            <a:avLst/>
          </a:prstGeom>
        </p:spPr>
      </p:pic>
    </p:spTree>
    <p:extLst>
      <p:ext uri="{BB962C8B-B14F-4D97-AF65-F5344CB8AC3E}">
        <p14:creationId xmlns:p14="http://schemas.microsoft.com/office/powerpoint/2010/main" val="312955274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20B30964-4FED-8F4C-8718-2C6FE99FA1C4}"/>
              </a:ext>
            </a:extLst>
          </p:cNvPr>
          <p:cNvSpPr>
            <a:spLocks noGrp="1"/>
          </p:cNvSpPr>
          <p:nvPr>
            <p:ph type="sldNum" sz="quarter" idx="10"/>
          </p:nvPr>
        </p:nvSpPr>
        <p:spPr>
          <a:xfrm>
            <a:off x="9220200" y="6345238"/>
            <a:ext cx="2743200" cy="365125"/>
          </a:xfrm>
        </p:spPr>
        <p:txBody>
          <a:bodyPr/>
          <a:lstStyle/>
          <a:p>
            <a:fld id="{0E0E0192-C642-4D4F-AE82-A0D0DC02E26B}" type="slidenum">
              <a:rPr lang="en-US" smtClean="0"/>
              <a:t>102</a:t>
            </a:fld>
            <a:endParaRPr lang="en-US" dirty="0"/>
          </a:p>
        </p:txBody>
      </p:sp>
      <p:sp>
        <p:nvSpPr>
          <p:cNvPr id="3" name="Title 2">
            <a:extLst>
              <a:ext uri="{FF2B5EF4-FFF2-40B4-BE49-F238E27FC236}">
                <a16:creationId xmlns:a16="http://schemas.microsoft.com/office/drawing/2014/main" xmlns="" id="{5CE21EAB-0D0A-B54A-B54F-F8D2554FF130}"/>
              </a:ext>
            </a:extLst>
          </p:cNvPr>
          <p:cNvSpPr>
            <a:spLocks noGrp="1"/>
          </p:cNvSpPr>
          <p:nvPr>
            <p:ph type="title"/>
          </p:nvPr>
        </p:nvSpPr>
        <p:spPr/>
        <p:txBody>
          <a:bodyPr/>
          <a:lstStyle/>
          <a:p>
            <a:r>
              <a:rPr lang="en-US" dirty="0"/>
              <a:t>Storage</a:t>
            </a:r>
          </a:p>
        </p:txBody>
      </p:sp>
      <p:sp>
        <p:nvSpPr>
          <p:cNvPr id="4" name="Text Placeholder 3">
            <a:extLst>
              <a:ext uri="{FF2B5EF4-FFF2-40B4-BE49-F238E27FC236}">
                <a16:creationId xmlns:a16="http://schemas.microsoft.com/office/drawing/2014/main" xmlns="" id="{F3E91807-7549-E84E-82E4-5A78D35684D0}"/>
              </a:ext>
            </a:extLst>
          </p:cNvPr>
          <p:cNvSpPr>
            <a:spLocks noGrp="1"/>
          </p:cNvSpPr>
          <p:nvPr>
            <p:ph type="body" sz="quarter" idx="11"/>
          </p:nvPr>
        </p:nvSpPr>
        <p:spPr/>
        <p:txBody>
          <a:bodyPr/>
          <a:lstStyle/>
          <a:p>
            <a:r>
              <a:rPr lang="en-US" dirty="0"/>
              <a:t>3/3</a:t>
            </a:r>
          </a:p>
        </p:txBody>
      </p:sp>
      <p:sp>
        <p:nvSpPr>
          <p:cNvPr id="5" name="TextBox 4">
            <a:extLst>
              <a:ext uri="{FF2B5EF4-FFF2-40B4-BE49-F238E27FC236}">
                <a16:creationId xmlns:a16="http://schemas.microsoft.com/office/drawing/2014/main" xmlns="" id="{1824E4D1-26C3-4347-A00E-0EE6CC806219}"/>
              </a:ext>
            </a:extLst>
          </p:cNvPr>
          <p:cNvSpPr txBox="1"/>
          <p:nvPr/>
        </p:nvSpPr>
        <p:spPr>
          <a:xfrm>
            <a:off x="9055593" y="1885170"/>
            <a:ext cx="2301904" cy="307777"/>
          </a:xfrm>
          <a:prstGeom prst="rect">
            <a:avLst/>
          </a:prstGeom>
          <a:noFill/>
        </p:spPr>
        <p:txBody>
          <a:bodyPr wrap="square" rtlCol="0">
            <a:spAutoFit/>
          </a:bodyPr>
          <a:lstStyle/>
          <a:p>
            <a:pPr algn="ctr"/>
            <a:r>
              <a:rPr lang="en-US" sz="1400" dirty="0"/>
              <a:t>AWS Storage Gateway</a:t>
            </a:r>
          </a:p>
        </p:txBody>
      </p:sp>
      <p:cxnSp>
        <p:nvCxnSpPr>
          <p:cNvPr id="6" name="Straight Connector 5">
            <a:extLst>
              <a:ext uri="{FF2B5EF4-FFF2-40B4-BE49-F238E27FC236}">
                <a16:creationId xmlns:a16="http://schemas.microsoft.com/office/drawing/2014/main" xmlns="" id="{C996AF3D-E8EC-D041-A526-D4AC5DFC2540}"/>
              </a:ext>
            </a:extLst>
          </p:cNvPr>
          <p:cNvCxnSpPr>
            <a:cxnSpLocks/>
          </p:cNvCxnSpPr>
          <p:nvPr/>
        </p:nvCxnSpPr>
        <p:spPr>
          <a:xfrm>
            <a:off x="6610277"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xmlns="" id="{06FEBA07-60F0-324F-B00E-A4E65912EDEB}"/>
              </a:ext>
            </a:extLst>
          </p:cNvPr>
          <p:cNvCxnSpPr>
            <a:cxnSpLocks/>
          </p:cNvCxnSpPr>
          <p:nvPr/>
        </p:nvCxnSpPr>
        <p:spPr>
          <a:xfrm>
            <a:off x="8996638"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xmlns="" id="{D8BA78F8-CE05-B84F-A40B-F25628D9DCBA}"/>
              </a:ext>
            </a:extLst>
          </p:cNvPr>
          <p:cNvSpPr txBox="1"/>
          <p:nvPr/>
        </p:nvSpPr>
        <p:spPr>
          <a:xfrm>
            <a:off x="10180971" y="4482761"/>
            <a:ext cx="1176526" cy="523220"/>
          </a:xfrm>
          <a:prstGeom prst="rect">
            <a:avLst/>
          </a:prstGeom>
          <a:noFill/>
        </p:spPr>
        <p:txBody>
          <a:bodyPr wrap="square" rtlCol="0">
            <a:spAutoFit/>
          </a:bodyPr>
          <a:lstStyle/>
          <a:p>
            <a:pPr algn="ctr"/>
            <a:r>
              <a:rPr lang="en-US" sz="1400" dirty="0"/>
              <a:t>Cached volume</a:t>
            </a:r>
          </a:p>
        </p:txBody>
      </p:sp>
      <p:sp>
        <p:nvSpPr>
          <p:cNvPr id="13" name="TextBox 12">
            <a:extLst>
              <a:ext uri="{FF2B5EF4-FFF2-40B4-BE49-F238E27FC236}">
                <a16:creationId xmlns:a16="http://schemas.microsoft.com/office/drawing/2014/main" xmlns="" id="{FEDC9F5A-D936-C443-8315-24C61CD32F1F}"/>
              </a:ext>
            </a:extLst>
          </p:cNvPr>
          <p:cNvSpPr txBox="1"/>
          <p:nvPr/>
        </p:nvSpPr>
        <p:spPr>
          <a:xfrm>
            <a:off x="9055593" y="4489462"/>
            <a:ext cx="1197785" cy="523220"/>
          </a:xfrm>
          <a:prstGeom prst="rect">
            <a:avLst/>
          </a:prstGeom>
          <a:noFill/>
        </p:spPr>
        <p:txBody>
          <a:bodyPr wrap="square" rtlCol="0">
            <a:spAutoFit/>
          </a:bodyPr>
          <a:lstStyle/>
          <a:p>
            <a:pPr algn="ctr"/>
            <a:r>
              <a:rPr lang="en-US" sz="1400" dirty="0"/>
              <a:t>Non-cached volume</a:t>
            </a:r>
          </a:p>
        </p:txBody>
      </p:sp>
      <p:sp>
        <p:nvSpPr>
          <p:cNvPr id="18" name="TextBox 17">
            <a:extLst>
              <a:ext uri="{FF2B5EF4-FFF2-40B4-BE49-F238E27FC236}">
                <a16:creationId xmlns:a16="http://schemas.microsoft.com/office/drawing/2014/main" xmlns="" id="{C40C0D76-7A6B-B745-8134-E90B0F7D15AF}"/>
              </a:ext>
            </a:extLst>
          </p:cNvPr>
          <p:cNvSpPr txBox="1"/>
          <p:nvPr/>
        </p:nvSpPr>
        <p:spPr>
          <a:xfrm>
            <a:off x="9055593" y="5525445"/>
            <a:ext cx="1197785" cy="523220"/>
          </a:xfrm>
          <a:prstGeom prst="rect">
            <a:avLst/>
          </a:prstGeom>
          <a:noFill/>
        </p:spPr>
        <p:txBody>
          <a:bodyPr wrap="square" rtlCol="0">
            <a:spAutoFit/>
          </a:bodyPr>
          <a:lstStyle/>
          <a:p>
            <a:pPr algn="ctr"/>
            <a:r>
              <a:rPr lang="en-US" sz="1400" dirty="0"/>
              <a:t>Virtual tape library</a:t>
            </a:r>
          </a:p>
        </p:txBody>
      </p:sp>
      <p:sp>
        <p:nvSpPr>
          <p:cNvPr id="19" name="TextBox 18">
            <a:extLst>
              <a:ext uri="{FF2B5EF4-FFF2-40B4-BE49-F238E27FC236}">
                <a16:creationId xmlns:a16="http://schemas.microsoft.com/office/drawing/2014/main" xmlns="" id="{0E0ADF62-8BBB-2D4F-B36E-CAEEC28A2004}"/>
              </a:ext>
            </a:extLst>
          </p:cNvPr>
          <p:cNvSpPr txBox="1"/>
          <p:nvPr/>
        </p:nvSpPr>
        <p:spPr>
          <a:xfrm>
            <a:off x="9055593" y="3264123"/>
            <a:ext cx="2301904" cy="307777"/>
          </a:xfrm>
          <a:prstGeom prst="rect">
            <a:avLst/>
          </a:prstGeom>
          <a:noFill/>
        </p:spPr>
        <p:txBody>
          <a:bodyPr wrap="square" rtlCol="0">
            <a:spAutoFit/>
          </a:bodyPr>
          <a:lstStyle/>
          <a:p>
            <a:pPr algn="ctr"/>
            <a:r>
              <a:rPr lang="en-US" sz="1400" dirty="0"/>
              <a:t>AWS Storage Gateway</a:t>
            </a:r>
          </a:p>
        </p:txBody>
      </p:sp>
      <p:pic>
        <p:nvPicPr>
          <p:cNvPr id="10" name="Graphic 9">
            <a:extLst>
              <a:ext uri="{FF2B5EF4-FFF2-40B4-BE49-F238E27FC236}">
                <a16:creationId xmlns:a16="http://schemas.microsoft.com/office/drawing/2014/main" xmlns="" id="{1CDD641B-2C4B-464E-855D-6A3BCE40E50D}"/>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10534284" y="3947233"/>
            <a:ext cx="469900" cy="469900"/>
          </a:xfrm>
          <a:prstGeom prst="rect">
            <a:avLst/>
          </a:prstGeom>
        </p:spPr>
      </p:pic>
      <p:pic>
        <p:nvPicPr>
          <p:cNvPr id="14" name="Graphic 13">
            <a:extLst>
              <a:ext uri="{FF2B5EF4-FFF2-40B4-BE49-F238E27FC236}">
                <a16:creationId xmlns:a16="http://schemas.microsoft.com/office/drawing/2014/main" xmlns="" id="{0D52E2E6-8537-8446-92DD-D15024E069FE}"/>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9868192" y="2474593"/>
            <a:ext cx="711200" cy="711200"/>
          </a:xfrm>
          <a:prstGeom prst="rect">
            <a:avLst/>
          </a:prstGeom>
        </p:spPr>
      </p:pic>
      <p:pic>
        <p:nvPicPr>
          <p:cNvPr id="16" name="Graphic 15">
            <a:extLst>
              <a:ext uri="{FF2B5EF4-FFF2-40B4-BE49-F238E27FC236}">
                <a16:creationId xmlns:a16="http://schemas.microsoft.com/office/drawing/2014/main" xmlns="" id="{3C62BF57-9193-8A44-AF8D-80D31F05199B}"/>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9419535" y="3941232"/>
            <a:ext cx="469900" cy="469900"/>
          </a:xfrm>
          <a:prstGeom prst="rect">
            <a:avLst/>
          </a:prstGeom>
        </p:spPr>
      </p:pic>
      <p:pic>
        <p:nvPicPr>
          <p:cNvPr id="20" name="Graphic 19">
            <a:extLst>
              <a:ext uri="{FF2B5EF4-FFF2-40B4-BE49-F238E27FC236}">
                <a16:creationId xmlns:a16="http://schemas.microsoft.com/office/drawing/2014/main" xmlns="" id="{FA31C8B4-96BA-594B-A09E-4DD8C697AC2C}"/>
              </a:ext>
            </a:extLst>
          </p:cNvPr>
          <p:cNvPicPr>
            <a:picLocks noChangeAspect="1"/>
          </p:cNvPicPr>
          <p:nvPr/>
        </p:nvPicPr>
        <p:blipFill>
          <a:blip r:embed="rId8">
            <a:extLst>
              <a:ext uri="{96DAC541-7B7A-43D3-8B79-37D633B846F1}">
                <asvg:svgBlip xmlns:asvg="http://schemas.microsoft.com/office/drawing/2016/SVG/main" xmlns="" r:embed="rId9"/>
              </a:ext>
            </a:extLst>
          </a:blip>
          <a:stretch>
            <a:fillRect/>
          </a:stretch>
        </p:blipFill>
        <p:spPr>
          <a:xfrm>
            <a:off x="9419535" y="5055545"/>
            <a:ext cx="469900" cy="469900"/>
          </a:xfrm>
          <a:prstGeom prst="rect">
            <a:avLst/>
          </a:prstGeom>
        </p:spPr>
      </p:pic>
      <p:pic>
        <p:nvPicPr>
          <p:cNvPr id="22" name="Graphic 21">
            <a:extLst>
              <a:ext uri="{FF2B5EF4-FFF2-40B4-BE49-F238E27FC236}">
                <a16:creationId xmlns:a16="http://schemas.microsoft.com/office/drawing/2014/main" xmlns="" id="{80A98450-51D6-F447-8688-37BD1A01CD02}"/>
              </a:ext>
            </a:extLst>
          </p:cNvPr>
          <p:cNvPicPr>
            <a:picLocks noChangeAspect="1"/>
          </p:cNvPicPr>
          <p:nvPr/>
        </p:nvPicPr>
        <p:blipFill>
          <a:blip r:embed="rId10">
            <a:extLst>
              <a:ext uri="{96DAC541-7B7A-43D3-8B79-37D633B846F1}">
                <asvg:svgBlip xmlns:asvg="http://schemas.microsoft.com/office/drawing/2016/SVG/main" xmlns="" r:embed="rId11"/>
              </a:ext>
            </a:extLst>
          </a:blip>
          <a:stretch>
            <a:fillRect/>
          </a:stretch>
        </p:blipFill>
        <p:spPr>
          <a:xfrm>
            <a:off x="9791992" y="1135972"/>
            <a:ext cx="711200" cy="711200"/>
          </a:xfrm>
          <a:prstGeom prst="rect">
            <a:avLst/>
          </a:prstGeom>
        </p:spPr>
      </p:pic>
      <p:pic>
        <p:nvPicPr>
          <p:cNvPr id="21" name="Graphic 20">
            <a:extLst>
              <a:ext uri="{FF2B5EF4-FFF2-40B4-BE49-F238E27FC236}">
                <a16:creationId xmlns:a16="http://schemas.microsoft.com/office/drawing/2014/main" xmlns="" id="{D6E209FC-2293-2F4B-A8CC-EB9860B6F6B3}"/>
              </a:ext>
            </a:extLst>
          </p:cNvPr>
          <p:cNvPicPr>
            <a:picLocks noChangeAspect="1"/>
          </p:cNvPicPr>
          <p:nvPr/>
        </p:nvPicPr>
        <p:blipFill>
          <a:blip r:embed="rId12">
            <a:extLst>
              <a:ext uri="{96DAC541-7B7A-43D3-8B79-37D633B846F1}">
                <asvg:svgBlip xmlns:asvg="http://schemas.microsoft.com/office/drawing/2016/SVG/main" xmlns="" r:embed="rId13"/>
              </a:ext>
            </a:extLst>
          </a:blip>
          <a:stretch>
            <a:fillRect/>
          </a:stretch>
        </p:blipFill>
        <p:spPr>
          <a:xfrm>
            <a:off x="7447856" y="2504747"/>
            <a:ext cx="711200" cy="711200"/>
          </a:xfrm>
          <a:prstGeom prst="rect">
            <a:avLst/>
          </a:prstGeom>
        </p:spPr>
      </p:pic>
      <p:pic>
        <p:nvPicPr>
          <p:cNvPr id="23" name="Graphic 22">
            <a:extLst>
              <a:ext uri="{FF2B5EF4-FFF2-40B4-BE49-F238E27FC236}">
                <a16:creationId xmlns:a16="http://schemas.microsoft.com/office/drawing/2014/main" xmlns="" id="{7B3A1210-FD58-2744-B6C1-53AD7577D554}"/>
              </a:ext>
            </a:extLst>
          </p:cNvPr>
          <p:cNvPicPr>
            <a:picLocks noChangeAspect="1"/>
          </p:cNvPicPr>
          <p:nvPr/>
        </p:nvPicPr>
        <p:blipFill>
          <a:blip r:embed="rId14">
            <a:extLst>
              <a:ext uri="{96DAC541-7B7A-43D3-8B79-37D633B846F1}">
                <asvg:svgBlip xmlns:asvg="http://schemas.microsoft.com/office/drawing/2016/SVG/main" xmlns="" r:embed="rId15"/>
              </a:ext>
            </a:extLst>
          </a:blip>
          <a:stretch>
            <a:fillRect/>
          </a:stretch>
        </p:blipFill>
        <p:spPr>
          <a:xfrm>
            <a:off x="7447856" y="1174560"/>
            <a:ext cx="711200" cy="711200"/>
          </a:xfrm>
          <a:prstGeom prst="rect">
            <a:avLst/>
          </a:prstGeom>
        </p:spPr>
      </p:pic>
      <p:sp>
        <p:nvSpPr>
          <p:cNvPr id="24" name="TextBox 23">
            <a:extLst>
              <a:ext uri="{FF2B5EF4-FFF2-40B4-BE49-F238E27FC236}">
                <a16:creationId xmlns:a16="http://schemas.microsoft.com/office/drawing/2014/main" xmlns="" id="{1A87F2E3-E1E4-2D45-B68C-11369851981D}"/>
              </a:ext>
            </a:extLst>
          </p:cNvPr>
          <p:cNvSpPr txBox="1"/>
          <p:nvPr/>
        </p:nvSpPr>
        <p:spPr>
          <a:xfrm>
            <a:off x="6652504" y="1885760"/>
            <a:ext cx="2301904" cy="307777"/>
          </a:xfrm>
          <a:prstGeom prst="rect">
            <a:avLst/>
          </a:prstGeom>
          <a:noFill/>
        </p:spPr>
        <p:txBody>
          <a:bodyPr wrap="square" rtlCol="0">
            <a:spAutoFit/>
          </a:bodyPr>
          <a:lstStyle/>
          <a:p>
            <a:pPr algn="ctr"/>
            <a:r>
              <a:rPr lang="en-US" sz="1400" dirty="0"/>
              <a:t>AWS Backup</a:t>
            </a:r>
          </a:p>
        </p:txBody>
      </p:sp>
      <p:sp>
        <p:nvSpPr>
          <p:cNvPr id="25" name="TextBox 24">
            <a:extLst>
              <a:ext uri="{FF2B5EF4-FFF2-40B4-BE49-F238E27FC236}">
                <a16:creationId xmlns:a16="http://schemas.microsoft.com/office/drawing/2014/main" xmlns="" id="{41840E0B-DE57-0D47-B217-10ABE8C8EF69}"/>
              </a:ext>
            </a:extLst>
          </p:cNvPr>
          <p:cNvSpPr txBox="1"/>
          <p:nvPr/>
        </p:nvSpPr>
        <p:spPr>
          <a:xfrm>
            <a:off x="6652504" y="3246208"/>
            <a:ext cx="2301904" cy="307777"/>
          </a:xfrm>
          <a:prstGeom prst="rect">
            <a:avLst/>
          </a:prstGeom>
          <a:noFill/>
        </p:spPr>
        <p:txBody>
          <a:bodyPr wrap="square" rtlCol="0">
            <a:spAutoFit/>
          </a:bodyPr>
          <a:lstStyle/>
          <a:p>
            <a:pPr algn="ctr"/>
            <a:r>
              <a:rPr lang="en-US" sz="1400" dirty="0"/>
              <a:t>AWS Backup</a:t>
            </a:r>
          </a:p>
        </p:txBody>
      </p:sp>
      <p:sp>
        <p:nvSpPr>
          <p:cNvPr id="26" name="TextBox 25">
            <a:extLst>
              <a:ext uri="{FF2B5EF4-FFF2-40B4-BE49-F238E27FC236}">
                <a16:creationId xmlns:a16="http://schemas.microsoft.com/office/drawing/2014/main" xmlns="" id="{88A5696C-C848-CE4E-B985-9E3443F7CAE4}"/>
              </a:ext>
            </a:extLst>
          </p:cNvPr>
          <p:cNvSpPr txBox="1"/>
          <p:nvPr/>
        </p:nvSpPr>
        <p:spPr>
          <a:xfrm>
            <a:off x="4175311" y="1885760"/>
            <a:ext cx="2301904" cy="307777"/>
          </a:xfrm>
          <a:prstGeom prst="rect">
            <a:avLst/>
          </a:prstGeom>
          <a:noFill/>
        </p:spPr>
        <p:txBody>
          <a:bodyPr wrap="square" rtlCol="0">
            <a:spAutoFit/>
          </a:bodyPr>
          <a:lstStyle/>
          <a:p>
            <a:pPr algn="ctr"/>
            <a:r>
              <a:rPr lang="en-US" sz="1400" dirty="0"/>
              <a:t>AWS Snowmobile</a:t>
            </a:r>
          </a:p>
        </p:txBody>
      </p:sp>
      <p:sp>
        <p:nvSpPr>
          <p:cNvPr id="27" name="TextBox 26">
            <a:extLst>
              <a:ext uri="{FF2B5EF4-FFF2-40B4-BE49-F238E27FC236}">
                <a16:creationId xmlns:a16="http://schemas.microsoft.com/office/drawing/2014/main" xmlns="" id="{76AA31CE-51E9-9B40-92A7-DBF3F55918C9}"/>
              </a:ext>
            </a:extLst>
          </p:cNvPr>
          <p:cNvSpPr txBox="1"/>
          <p:nvPr/>
        </p:nvSpPr>
        <p:spPr>
          <a:xfrm>
            <a:off x="4175311" y="3246208"/>
            <a:ext cx="2301904" cy="307777"/>
          </a:xfrm>
          <a:prstGeom prst="rect">
            <a:avLst/>
          </a:prstGeom>
          <a:noFill/>
        </p:spPr>
        <p:txBody>
          <a:bodyPr wrap="square" rtlCol="0">
            <a:spAutoFit/>
          </a:bodyPr>
          <a:lstStyle/>
          <a:p>
            <a:pPr algn="ctr"/>
            <a:r>
              <a:rPr lang="en-US" sz="1400" dirty="0"/>
              <a:t>AWS Snowmobile</a:t>
            </a:r>
          </a:p>
        </p:txBody>
      </p:sp>
      <p:pic>
        <p:nvPicPr>
          <p:cNvPr id="17" name="Graphic 16">
            <a:extLst>
              <a:ext uri="{FF2B5EF4-FFF2-40B4-BE49-F238E27FC236}">
                <a16:creationId xmlns:a16="http://schemas.microsoft.com/office/drawing/2014/main" xmlns="" id="{D979A9D4-2E7A-C044-9469-CACF8A2E556C}"/>
              </a:ext>
            </a:extLst>
          </p:cNvPr>
          <p:cNvPicPr>
            <a:picLocks noChangeAspect="1"/>
          </p:cNvPicPr>
          <p:nvPr/>
        </p:nvPicPr>
        <p:blipFill>
          <a:blip r:embed="rId16">
            <a:extLst>
              <a:ext uri="{96DAC541-7B7A-43D3-8B79-37D633B846F1}">
                <asvg:svgBlip xmlns:asvg="http://schemas.microsoft.com/office/drawing/2016/SVG/main" xmlns="" r:embed="rId17"/>
              </a:ext>
            </a:extLst>
          </a:blip>
          <a:stretch>
            <a:fillRect/>
          </a:stretch>
        </p:blipFill>
        <p:spPr>
          <a:xfrm>
            <a:off x="4985817" y="1173970"/>
            <a:ext cx="711200" cy="711200"/>
          </a:xfrm>
          <a:prstGeom prst="rect">
            <a:avLst/>
          </a:prstGeom>
        </p:spPr>
      </p:pic>
      <p:pic>
        <p:nvPicPr>
          <p:cNvPr id="29" name="Graphic 28">
            <a:extLst>
              <a:ext uri="{FF2B5EF4-FFF2-40B4-BE49-F238E27FC236}">
                <a16:creationId xmlns:a16="http://schemas.microsoft.com/office/drawing/2014/main" xmlns="" id="{44E6E966-FE2A-884B-B93D-9F5E9AAAC1A6}"/>
              </a:ext>
            </a:extLst>
          </p:cNvPr>
          <p:cNvPicPr>
            <a:picLocks noChangeAspect="1"/>
          </p:cNvPicPr>
          <p:nvPr/>
        </p:nvPicPr>
        <p:blipFill>
          <a:blip r:embed="rId18">
            <a:extLst>
              <a:ext uri="{96DAC541-7B7A-43D3-8B79-37D633B846F1}">
                <asvg:svgBlip xmlns:asvg="http://schemas.microsoft.com/office/drawing/2016/SVG/main" xmlns="" r:embed="rId19"/>
              </a:ext>
            </a:extLst>
          </a:blip>
          <a:stretch>
            <a:fillRect/>
          </a:stretch>
        </p:blipFill>
        <p:spPr>
          <a:xfrm>
            <a:off x="4970663" y="2492572"/>
            <a:ext cx="711200" cy="711200"/>
          </a:xfrm>
          <a:prstGeom prst="rect">
            <a:avLst/>
          </a:prstGeom>
        </p:spPr>
      </p:pic>
      <p:cxnSp>
        <p:nvCxnSpPr>
          <p:cNvPr id="28" name="Straight Connector 27">
            <a:extLst>
              <a:ext uri="{FF2B5EF4-FFF2-40B4-BE49-F238E27FC236}">
                <a16:creationId xmlns:a16="http://schemas.microsoft.com/office/drawing/2014/main" xmlns="" id="{9207E15B-0085-8947-8094-ED13F73D1C73}"/>
              </a:ext>
            </a:extLst>
          </p:cNvPr>
          <p:cNvCxnSpPr>
            <a:cxnSpLocks/>
          </p:cNvCxnSpPr>
          <p:nvPr/>
        </p:nvCxnSpPr>
        <p:spPr>
          <a:xfrm>
            <a:off x="4175311" y="104682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xmlns="" id="{7DDE8EB7-CD9A-4C41-9C7A-118192AD189F}"/>
              </a:ext>
            </a:extLst>
          </p:cNvPr>
          <p:cNvSpPr txBox="1"/>
          <p:nvPr/>
        </p:nvSpPr>
        <p:spPr>
          <a:xfrm>
            <a:off x="1827535" y="1936071"/>
            <a:ext cx="2301904" cy="307777"/>
          </a:xfrm>
          <a:prstGeom prst="rect">
            <a:avLst/>
          </a:prstGeom>
          <a:noFill/>
        </p:spPr>
        <p:txBody>
          <a:bodyPr wrap="square" rtlCol="0">
            <a:spAutoFit/>
          </a:bodyPr>
          <a:lstStyle/>
          <a:p>
            <a:pPr algn="ctr"/>
            <a:r>
              <a:rPr lang="en-US" sz="1400" dirty="0"/>
              <a:t>AWS Snowball Edge</a:t>
            </a:r>
          </a:p>
        </p:txBody>
      </p:sp>
      <p:sp>
        <p:nvSpPr>
          <p:cNvPr id="31" name="TextBox 30">
            <a:extLst>
              <a:ext uri="{FF2B5EF4-FFF2-40B4-BE49-F238E27FC236}">
                <a16:creationId xmlns:a16="http://schemas.microsoft.com/office/drawing/2014/main" xmlns="" id="{F6172F85-9908-A744-B40C-5641A8853B27}"/>
              </a:ext>
            </a:extLst>
          </p:cNvPr>
          <p:cNvSpPr txBox="1"/>
          <p:nvPr/>
        </p:nvSpPr>
        <p:spPr>
          <a:xfrm>
            <a:off x="1827535" y="3296519"/>
            <a:ext cx="2301904" cy="307777"/>
          </a:xfrm>
          <a:prstGeom prst="rect">
            <a:avLst/>
          </a:prstGeom>
          <a:noFill/>
        </p:spPr>
        <p:txBody>
          <a:bodyPr wrap="square" rtlCol="0">
            <a:spAutoFit/>
          </a:bodyPr>
          <a:lstStyle/>
          <a:p>
            <a:pPr algn="ctr"/>
            <a:r>
              <a:rPr lang="en-US" sz="1400" dirty="0"/>
              <a:t>AWS Snowball Edge</a:t>
            </a:r>
          </a:p>
        </p:txBody>
      </p:sp>
      <p:pic>
        <p:nvPicPr>
          <p:cNvPr id="32" name="Graphic 31">
            <a:extLst>
              <a:ext uri="{FF2B5EF4-FFF2-40B4-BE49-F238E27FC236}">
                <a16:creationId xmlns:a16="http://schemas.microsoft.com/office/drawing/2014/main" xmlns="" id="{C65D7AF4-BF93-8A4B-901F-94F88EA9E0BA}"/>
              </a:ext>
            </a:extLst>
          </p:cNvPr>
          <p:cNvPicPr>
            <a:picLocks noChangeAspect="1"/>
          </p:cNvPicPr>
          <p:nvPr/>
        </p:nvPicPr>
        <p:blipFill>
          <a:blip r:embed="rId20">
            <a:extLst>
              <a:ext uri="{96DAC541-7B7A-43D3-8B79-37D633B846F1}">
                <asvg:svgBlip xmlns:asvg="http://schemas.microsoft.com/office/drawing/2016/SVG/main" xmlns="" r:embed="rId21"/>
              </a:ext>
            </a:extLst>
          </a:blip>
          <a:stretch>
            <a:fillRect/>
          </a:stretch>
        </p:blipFill>
        <p:spPr>
          <a:xfrm>
            <a:off x="2686897" y="1173970"/>
            <a:ext cx="711200" cy="711200"/>
          </a:xfrm>
          <a:prstGeom prst="rect">
            <a:avLst/>
          </a:prstGeom>
        </p:spPr>
      </p:pic>
      <p:pic>
        <p:nvPicPr>
          <p:cNvPr id="33" name="Graphic 32">
            <a:extLst>
              <a:ext uri="{FF2B5EF4-FFF2-40B4-BE49-F238E27FC236}">
                <a16:creationId xmlns:a16="http://schemas.microsoft.com/office/drawing/2014/main" xmlns="" id="{3281F813-C76F-E346-9E44-B32131D6C1A2}"/>
              </a:ext>
            </a:extLst>
          </p:cNvPr>
          <p:cNvPicPr>
            <a:picLocks noChangeAspect="1"/>
          </p:cNvPicPr>
          <p:nvPr/>
        </p:nvPicPr>
        <p:blipFill>
          <a:blip r:embed="rId22">
            <a:extLst>
              <a:ext uri="{96DAC541-7B7A-43D3-8B79-37D633B846F1}">
                <asvg:svgBlip xmlns:asvg="http://schemas.microsoft.com/office/drawing/2016/SVG/main" xmlns="" r:embed="rId23"/>
              </a:ext>
            </a:extLst>
          </a:blip>
          <a:stretch>
            <a:fillRect/>
          </a:stretch>
        </p:blipFill>
        <p:spPr>
          <a:xfrm>
            <a:off x="2691198" y="2551196"/>
            <a:ext cx="711200" cy="711200"/>
          </a:xfrm>
          <a:prstGeom prst="rect">
            <a:avLst/>
          </a:prstGeom>
        </p:spPr>
      </p:pic>
    </p:spTree>
    <p:extLst>
      <p:ext uri="{BB962C8B-B14F-4D97-AF65-F5344CB8AC3E}">
        <p14:creationId xmlns:p14="http://schemas.microsoft.com/office/powerpoint/2010/main" val="153796396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2E14C58-1D63-CA44-9D51-530E26C96C37}"/>
              </a:ext>
            </a:extLst>
          </p:cNvPr>
          <p:cNvSpPr>
            <a:spLocks noGrp="1"/>
          </p:cNvSpPr>
          <p:nvPr>
            <p:ph type="title"/>
          </p:nvPr>
        </p:nvSpPr>
        <p:spPr/>
        <p:txBody>
          <a:bodyPr/>
          <a:lstStyle/>
          <a:p>
            <a:r>
              <a:rPr lang="en-US"/>
              <a:t>Examples</a:t>
            </a:r>
            <a:endParaRPr lang="en-US" dirty="0"/>
          </a:p>
        </p:txBody>
      </p:sp>
      <p:sp>
        <p:nvSpPr>
          <p:cNvPr id="13" name="Text Placeholder 12">
            <a:extLst>
              <a:ext uri="{FF2B5EF4-FFF2-40B4-BE49-F238E27FC236}">
                <a16:creationId xmlns:a16="http://schemas.microsoft.com/office/drawing/2014/main" xmlns="" id="{D0167BC1-20D4-354C-B735-D8037FD44A60}"/>
              </a:ext>
            </a:extLst>
          </p:cNvPr>
          <p:cNvSpPr>
            <a:spLocks noGrp="1"/>
          </p:cNvSpPr>
          <p:nvPr>
            <p:ph type="body" idx="1"/>
          </p:nvPr>
        </p:nvSpPr>
        <p:spPr/>
        <p:txBody>
          <a:bodyPr/>
          <a:lstStyle/>
          <a:p>
            <a:r>
              <a:rPr lang="en-US"/>
              <a:t>The system in action</a:t>
            </a:r>
            <a:endParaRPr lang="en-US" dirty="0"/>
          </a:p>
        </p:txBody>
      </p:sp>
      <p:sp>
        <p:nvSpPr>
          <p:cNvPr id="5" name="Slide Number Placeholder 4">
            <a:extLst>
              <a:ext uri="{FF2B5EF4-FFF2-40B4-BE49-F238E27FC236}">
                <a16:creationId xmlns:a16="http://schemas.microsoft.com/office/drawing/2014/main" xmlns="" id="{B24AECC3-92CE-EA46-9A3A-5EC5D971052B}"/>
              </a:ext>
            </a:extLst>
          </p:cNvPr>
          <p:cNvSpPr>
            <a:spLocks noGrp="1"/>
          </p:cNvSpPr>
          <p:nvPr>
            <p:ph type="sldNum" sz="quarter" idx="4"/>
          </p:nvPr>
        </p:nvSpPr>
        <p:spPr/>
        <p:txBody>
          <a:bodyPr/>
          <a:lstStyle/>
          <a:p>
            <a:fld id="{0E0E0192-C642-4D4F-AE82-A0D0DC02E26B}" type="slidenum">
              <a:rPr lang="en-US" smtClean="0"/>
              <a:pPr/>
              <a:t>103</a:t>
            </a:fld>
            <a:endParaRPr lang="en-US" dirty="0"/>
          </a:p>
        </p:txBody>
      </p:sp>
    </p:spTree>
    <p:extLst>
      <p:ext uri="{BB962C8B-B14F-4D97-AF65-F5344CB8AC3E}">
        <p14:creationId xmlns:p14="http://schemas.microsoft.com/office/powerpoint/2010/main" val="398139027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6A6FB180-BE86-554F-BF49-941A6E48AF29}"/>
              </a:ext>
            </a:extLst>
          </p:cNvPr>
          <p:cNvSpPr>
            <a:spLocks noGrp="1"/>
          </p:cNvSpPr>
          <p:nvPr>
            <p:ph type="sldNum" sz="quarter" idx="4"/>
          </p:nvPr>
        </p:nvSpPr>
        <p:spPr/>
        <p:txBody>
          <a:bodyPr/>
          <a:lstStyle/>
          <a:p>
            <a:fld id="{0E0E0192-C642-4D4F-AE82-A0D0DC02E26B}" type="slidenum">
              <a:rPr lang="en-US" smtClean="0"/>
              <a:t>104</a:t>
            </a:fld>
            <a:endParaRPr lang="en-US" dirty="0"/>
          </a:p>
        </p:txBody>
      </p:sp>
      <p:sp>
        <p:nvSpPr>
          <p:cNvPr id="3" name="TextBox 2">
            <a:extLst>
              <a:ext uri="{FF2B5EF4-FFF2-40B4-BE49-F238E27FC236}">
                <a16:creationId xmlns:a16="http://schemas.microsoft.com/office/drawing/2014/main" xmlns="" id="{3801DBBB-7205-B74C-A173-6D5401D93A49}"/>
              </a:ext>
            </a:extLst>
          </p:cNvPr>
          <p:cNvSpPr txBox="1"/>
          <p:nvPr/>
        </p:nvSpPr>
        <p:spPr>
          <a:xfrm>
            <a:off x="186361" y="452724"/>
            <a:ext cx="2417275" cy="584775"/>
          </a:xfrm>
          <a:prstGeom prst="rect">
            <a:avLst/>
          </a:prstGeom>
          <a:noFill/>
        </p:spPr>
        <p:txBody>
          <a:bodyPr wrap="square" rtlCol="0">
            <a:spAutoFit/>
          </a:bodyPr>
          <a:lstStyle/>
          <a:p>
            <a:r>
              <a:rPr lang="en-US" sz="1600" b="1" dirty="0"/>
              <a:t>Example:</a:t>
            </a:r>
          </a:p>
          <a:p>
            <a:r>
              <a:rPr lang="en-US" sz="1600" dirty="0"/>
              <a:t>Git to S3 Webhooks</a:t>
            </a:r>
          </a:p>
        </p:txBody>
      </p:sp>
      <p:grpSp>
        <p:nvGrpSpPr>
          <p:cNvPr id="29" name="Group 28">
            <a:extLst>
              <a:ext uri="{FF2B5EF4-FFF2-40B4-BE49-F238E27FC236}">
                <a16:creationId xmlns:a16="http://schemas.microsoft.com/office/drawing/2014/main" xmlns="" id="{0E089182-89E6-BD4B-910E-34B7E253C7A7}"/>
              </a:ext>
            </a:extLst>
          </p:cNvPr>
          <p:cNvGrpSpPr/>
          <p:nvPr/>
        </p:nvGrpSpPr>
        <p:grpSpPr>
          <a:xfrm>
            <a:off x="530762" y="1532537"/>
            <a:ext cx="10360991" cy="3867455"/>
            <a:chOff x="778957" y="1375783"/>
            <a:chExt cx="10360991" cy="3867455"/>
          </a:xfrm>
        </p:grpSpPr>
        <p:sp>
          <p:nvSpPr>
            <p:cNvPr id="4" name="Rectangle 3">
              <a:extLst>
                <a:ext uri="{FF2B5EF4-FFF2-40B4-BE49-F238E27FC236}">
                  <a16:creationId xmlns:a16="http://schemas.microsoft.com/office/drawing/2014/main" xmlns="" id="{9DFBE201-F682-0548-BA6B-42662072B066}"/>
                </a:ext>
              </a:extLst>
            </p:cNvPr>
            <p:cNvSpPr/>
            <p:nvPr/>
          </p:nvSpPr>
          <p:spPr>
            <a:xfrm>
              <a:off x="5341496" y="1375783"/>
              <a:ext cx="5798452" cy="3867455"/>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200" dirty="0">
                  <a:solidFill>
                    <a:sysClr val="windowText" lastClr="000000"/>
                  </a:solidFill>
                </a:rPr>
                <a:t>AWS Cloud</a:t>
              </a:r>
            </a:p>
          </p:txBody>
        </p:sp>
        <p:pic>
          <p:nvPicPr>
            <p:cNvPr id="5" name="Graphic 4">
              <a:extLst>
                <a:ext uri="{FF2B5EF4-FFF2-40B4-BE49-F238E27FC236}">
                  <a16:creationId xmlns:a16="http://schemas.microsoft.com/office/drawing/2014/main" xmlns="" id="{DC204D33-A451-EF42-B17B-CE77B63E47E0}"/>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5341497" y="1375784"/>
              <a:ext cx="330200" cy="330200"/>
            </a:xfrm>
            <a:prstGeom prst="rect">
              <a:avLst/>
            </a:prstGeom>
          </p:spPr>
        </p:pic>
        <p:pic>
          <p:nvPicPr>
            <p:cNvPr id="6" name="Graphic 5">
              <a:extLst>
                <a:ext uri="{FF2B5EF4-FFF2-40B4-BE49-F238E27FC236}">
                  <a16:creationId xmlns:a16="http://schemas.microsoft.com/office/drawing/2014/main" xmlns="" id="{A8498156-136D-CD4E-93D2-73E18D06A2FE}"/>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flipH="1">
              <a:off x="1283182" y="2910025"/>
              <a:ext cx="483586" cy="469900"/>
            </a:xfrm>
            <a:prstGeom prst="rect">
              <a:avLst/>
            </a:prstGeom>
          </p:spPr>
        </p:pic>
        <p:pic>
          <p:nvPicPr>
            <p:cNvPr id="7" name="Graphic 6">
              <a:extLst>
                <a:ext uri="{FF2B5EF4-FFF2-40B4-BE49-F238E27FC236}">
                  <a16:creationId xmlns:a16="http://schemas.microsoft.com/office/drawing/2014/main" xmlns="" id="{C49A3931-131E-124F-9BCB-3817111B7D0E}"/>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6010450" y="2797637"/>
              <a:ext cx="711200" cy="711200"/>
            </a:xfrm>
            <a:prstGeom prst="rect">
              <a:avLst/>
            </a:prstGeom>
          </p:spPr>
        </p:pic>
        <p:pic>
          <p:nvPicPr>
            <p:cNvPr id="8" name="Graphic 7">
              <a:extLst>
                <a:ext uri="{FF2B5EF4-FFF2-40B4-BE49-F238E27FC236}">
                  <a16:creationId xmlns:a16="http://schemas.microsoft.com/office/drawing/2014/main" xmlns="" id="{2BE41BBA-73FD-A246-ADFA-76BFF5B8F9A4}"/>
                </a:ext>
              </a:extLst>
            </p:cNvPr>
            <p:cNvPicPr>
              <a:picLocks noChangeAspect="1"/>
            </p:cNvPicPr>
            <p:nvPr/>
          </p:nvPicPr>
          <p:blipFill>
            <a:blip r:embed="rId8">
              <a:extLst>
                <a:ext uri="{96DAC541-7B7A-43D3-8B79-37D633B846F1}">
                  <asvg:svgBlip xmlns:asvg="http://schemas.microsoft.com/office/drawing/2016/SVG/main" xmlns="" r:embed="rId9"/>
                </a:ext>
              </a:extLst>
            </a:blip>
            <a:stretch>
              <a:fillRect/>
            </a:stretch>
          </p:blipFill>
          <p:spPr>
            <a:xfrm>
              <a:off x="9760177" y="1780866"/>
              <a:ext cx="469900" cy="469900"/>
            </a:xfrm>
            <a:prstGeom prst="rect">
              <a:avLst/>
            </a:prstGeom>
          </p:spPr>
        </p:pic>
        <p:pic>
          <p:nvPicPr>
            <p:cNvPr id="9" name="Graphic 8">
              <a:extLst>
                <a:ext uri="{FF2B5EF4-FFF2-40B4-BE49-F238E27FC236}">
                  <a16:creationId xmlns:a16="http://schemas.microsoft.com/office/drawing/2014/main" xmlns="" id="{DE089536-C5C7-474C-B17C-80DA7EB5D5DD}"/>
                </a:ext>
              </a:extLst>
            </p:cNvPr>
            <p:cNvPicPr>
              <a:picLocks noChangeAspect="1"/>
            </p:cNvPicPr>
            <p:nvPr/>
          </p:nvPicPr>
          <p:blipFill>
            <a:blip r:embed="rId10">
              <a:extLst>
                <a:ext uri="{96DAC541-7B7A-43D3-8B79-37D633B846F1}">
                  <asvg:svgBlip xmlns:asvg="http://schemas.microsoft.com/office/drawing/2016/SVG/main" xmlns="" r:embed="rId11"/>
                </a:ext>
              </a:extLst>
            </a:blip>
            <a:stretch>
              <a:fillRect/>
            </a:stretch>
          </p:blipFill>
          <p:spPr>
            <a:xfrm>
              <a:off x="9760177" y="2884386"/>
              <a:ext cx="469900" cy="469900"/>
            </a:xfrm>
            <a:prstGeom prst="rect">
              <a:avLst/>
            </a:prstGeom>
          </p:spPr>
        </p:pic>
        <p:pic>
          <p:nvPicPr>
            <p:cNvPr id="10" name="Graphic 9">
              <a:extLst>
                <a:ext uri="{FF2B5EF4-FFF2-40B4-BE49-F238E27FC236}">
                  <a16:creationId xmlns:a16="http://schemas.microsoft.com/office/drawing/2014/main" xmlns="" id="{2934F917-19C6-6843-8D5A-2C6C2C7572D2}"/>
                </a:ext>
              </a:extLst>
            </p:cNvPr>
            <p:cNvPicPr>
              <a:picLocks noChangeAspect="1"/>
            </p:cNvPicPr>
            <p:nvPr/>
          </p:nvPicPr>
          <p:blipFill>
            <a:blip r:embed="rId8">
              <a:extLst>
                <a:ext uri="{96DAC541-7B7A-43D3-8B79-37D633B846F1}">
                  <asvg:svgBlip xmlns:asvg="http://schemas.microsoft.com/office/drawing/2016/SVG/main" xmlns="" r:embed="rId9"/>
                </a:ext>
              </a:extLst>
            </a:blip>
            <a:stretch>
              <a:fillRect/>
            </a:stretch>
          </p:blipFill>
          <p:spPr>
            <a:xfrm>
              <a:off x="9760177" y="3836278"/>
              <a:ext cx="469900" cy="469900"/>
            </a:xfrm>
            <a:prstGeom prst="rect">
              <a:avLst/>
            </a:prstGeom>
          </p:spPr>
        </p:pic>
        <p:sp>
          <p:nvSpPr>
            <p:cNvPr id="11" name="TextBox 10">
              <a:extLst>
                <a:ext uri="{FF2B5EF4-FFF2-40B4-BE49-F238E27FC236}">
                  <a16:creationId xmlns:a16="http://schemas.microsoft.com/office/drawing/2014/main" xmlns="" id="{D5845DED-0609-EA40-9E65-243A195EBF86}"/>
                </a:ext>
              </a:extLst>
            </p:cNvPr>
            <p:cNvSpPr txBox="1"/>
            <p:nvPr/>
          </p:nvSpPr>
          <p:spPr>
            <a:xfrm>
              <a:off x="5612774" y="3508837"/>
              <a:ext cx="1506552" cy="307777"/>
            </a:xfrm>
            <a:prstGeom prst="rect">
              <a:avLst/>
            </a:prstGeom>
            <a:noFill/>
          </p:spPr>
          <p:txBody>
            <a:bodyPr wrap="square" rtlCol="0">
              <a:spAutoFit/>
            </a:bodyPr>
            <a:lstStyle/>
            <a:p>
              <a:pPr algn="ctr"/>
              <a:r>
                <a:rPr lang="en-US" sz="1400" dirty="0"/>
                <a:t>AWS Lambda</a:t>
              </a:r>
            </a:p>
          </p:txBody>
        </p:sp>
        <p:pic>
          <p:nvPicPr>
            <p:cNvPr id="12" name="Graphic 11">
              <a:extLst>
                <a:ext uri="{FF2B5EF4-FFF2-40B4-BE49-F238E27FC236}">
                  <a16:creationId xmlns:a16="http://schemas.microsoft.com/office/drawing/2014/main" xmlns="" id="{AFF0D219-1852-0546-B4F2-BD233E5AD687}"/>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7628323" y="2833874"/>
              <a:ext cx="711200" cy="711200"/>
            </a:xfrm>
            <a:prstGeom prst="rect">
              <a:avLst/>
            </a:prstGeom>
          </p:spPr>
        </p:pic>
        <p:sp>
          <p:nvSpPr>
            <p:cNvPr id="13" name="TextBox 12">
              <a:extLst>
                <a:ext uri="{FF2B5EF4-FFF2-40B4-BE49-F238E27FC236}">
                  <a16:creationId xmlns:a16="http://schemas.microsoft.com/office/drawing/2014/main" xmlns="" id="{65860924-B0F1-F34D-956F-406C3FB34AE4}"/>
                </a:ext>
              </a:extLst>
            </p:cNvPr>
            <p:cNvSpPr txBox="1"/>
            <p:nvPr/>
          </p:nvSpPr>
          <p:spPr>
            <a:xfrm>
              <a:off x="7230647" y="3545074"/>
              <a:ext cx="1506552" cy="307777"/>
            </a:xfrm>
            <a:prstGeom prst="rect">
              <a:avLst/>
            </a:prstGeom>
            <a:noFill/>
          </p:spPr>
          <p:txBody>
            <a:bodyPr wrap="square" rtlCol="0">
              <a:spAutoFit/>
            </a:bodyPr>
            <a:lstStyle/>
            <a:p>
              <a:pPr algn="ctr"/>
              <a:r>
                <a:rPr lang="en-US" sz="1400" dirty="0"/>
                <a:t>AWS Lambda</a:t>
              </a:r>
            </a:p>
          </p:txBody>
        </p:sp>
        <p:sp>
          <p:nvSpPr>
            <p:cNvPr id="14" name="TextBox 13">
              <a:extLst>
                <a:ext uri="{FF2B5EF4-FFF2-40B4-BE49-F238E27FC236}">
                  <a16:creationId xmlns:a16="http://schemas.microsoft.com/office/drawing/2014/main" xmlns="" id="{3A66E8AD-CAFF-1541-91AB-91494889D87C}"/>
                </a:ext>
              </a:extLst>
            </p:cNvPr>
            <p:cNvSpPr txBox="1"/>
            <p:nvPr/>
          </p:nvSpPr>
          <p:spPr>
            <a:xfrm>
              <a:off x="2825407" y="2951013"/>
              <a:ext cx="1506552" cy="523220"/>
            </a:xfrm>
            <a:prstGeom prst="rect">
              <a:avLst/>
            </a:prstGeom>
            <a:noFill/>
          </p:spPr>
          <p:txBody>
            <a:bodyPr wrap="square" rtlCol="0">
              <a:spAutoFit/>
            </a:bodyPr>
            <a:lstStyle/>
            <a:p>
              <a:pPr algn="ctr"/>
              <a:r>
                <a:rPr lang="en-US" sz="1400" b="1" dirty="0"/>
                <a:t>3</a:t>
              </a:r>
              <a:r>
                <a:rPr lang="en-US" sz="1400" b="1" baseline="30000" dirty="0"/>
                <a:t>rd</a:t>
              </a:r>
              <a:r>
                <a:rPr lang="en-US" sz="1400" b="1" dirty="0"/>
                <a:t> party Git repository</a:t>
              </a:r>
            </a:p>
          </p:txBody>
        </p:sp>
        <p:sp>
          <p:nvSpPr>
            <p:cNvPr id="15" name="TextBox 14">
              <a:extLst>
                <a:ext uri="{FF2B5EF4-FFF2-40B4-BE49-F238E27FC236}">
                  <a16:creationId xmlns:a16="http://schemas.microsoft.com/office/drawing/2014/main" xmlns="" id="{2AAB38FD-CABF-B544-BDA6-6D04D57374EF}"/>
                </a:ext>
              </a:extLst>
            </p:cNvPr>
            <p:cNvSpPr txBox="1"/>
            <p:nvPr/>
          </p:nvSpPr>
          <p:spPr>
            <a:xfrm>
              <a:off x="778957" y="3433559"/>
              <a:ext cx="1506552" cy="307777"/>
            </a:xfrm>
            <a:prstGeom prst="rect">
              <a:avLst/>
            </a:prstGeom>
            <a:noFill/>
          </p:spPr>
          <p:txBody>
            <a:bodyPr wrap="square" rtlCol="0">
              <a:spAutoFit/>
            </a:bodyPr>
            <a:lstStyle/>
            <a:p>
              <a:pPr algn="ctr"/>
              <a:r>
                <a:rPr lang="en-US" sz="1400" dirty="0"/>
                <a:t>Git users</a:t>
              </a:r>
            </a:p>
          </p:txBody>
        </p:sp>
        <p:sp>
          <p:nvSpPr>
            <p:cNvPr id="16" name="TextBox 15">
              <a:extLst>
                <a:ext uri="{FF2B5EF4-FFF2-40B4-BE49-F238E27FC236}">
                  <a16:creationId xmlns:a16="http://schemas.microsoft.com/office/drawing/2014/main" xmlns="" id="{AA0DC92B-88BE-4348-9F7C-184C081A6AA0}"/>
                </a:ext>
              </a:extLst>
            </p:cNvPr>
            <p:cNvSpPr txBox="1"/>
            <p:nvPr/>
          </p:nvSpPr>
          <p:spPr>
            <a:xfrm>
              <a:off x="9241851" y="2284763"/>
              <a:ext cx="1506552" cy="523220"/>
            </a:xfrm>
            <a:prstGeom prst="rect">
              <a:avLst/>
            </a:prstGeom>
            <a:noFill/>
          </p:spPr>
          <p:txBody>
            <a:bodyPr wrap="square" rtlCol="0">
              <a:spAutoFit/>
            </a:bodyPr>
            <a:lstStyle/>
            <a:p>
              <a:pPr algn="ctr"/>
              <a:r>
                <a:rPr lang="en-US" sz="1400" dirty="0"/>
                <a:t>Amazon S3 SSH Key bucket</a:t>
              </a:r>
            </a:p>
          </p:txBody>
        </p:sp>
        <p:sp>
          <p:nvSpPr>
            <p:cNvPr id="17" name="TextBox 16">
              <a:extLst>
                <a:ext uri="{FF2B5EF4-FFF2-40B4-BE49-F238E27FC236}">
                  <a16:creationId xmlns:a16="http://schemas.microsoft.com/office/drawing/2014/main" xmlns="" id="{24E4ADB3-EC44-C749-99CF-78393952A25A}"/>
                </a:ext>
              </a:extLst>
            </p:cNvPr>
            <p:cNvSpPr txBox="1"/>
            <p:nvPr/>
          </p:nvSpPr>
          <p:spPr>
            <a:xfrm>
              <a:off x="9241851" y="3346646"/>
              <a:ext cx="1506552" cy="307777"/>
            </a:xfrm>
            <a:prstGeom prst="rect">
              <a:avLst/>
            </a:prstGeom>
            <a:noFill/>
          </p:spPr>
          <p:txBody>
            <a:bodyPr wrap="square" rtlCol="0">
              <a:spAutoFit/>
            </a:bodyPr>
            <a:lstStyle/>
            <a:p>
              <a:pPr algn="ctr"/>
              <a:r>
                <a:rPr lang="en-US" sz="1400" dirty="0"/>
                <a:t>AWS KMS key</a:t>
              </a:r>
            </a:p>
          </p:txBody>
        </p:sp>
        <p:sp>
          <p:nvSpPr>
            <p:cNvPr id="18" name="TextBox 17">
              <a:extLst>
                <a:ext uri="{FF2B5EF4-FFF2-40B4-BE49-F238E27FC236}">
                  <a16:creationId xmlns:a16="http://schemas.microsoft.com/office/drawing/2014/main" xmlns="" id="{0F20CFC8-18FA-B842-9B74-B8D524D1F747}"/>
                </a:ext>
              </a:extLst>
            </p:cNvPr>
            <p:cNvSpPr txBox="1"/>
            <p:nvPr/>
          </p:nvSpPr>
          <p:spPr>
            <a:xfrm>
              <a:off x="9241851" y="4320039"/>
              <a:ext cx="1506552" cy="523220"/>
            </a:xfrm>
            <a:prstGeom prst="rect">
              <a:avLst/>
            </a:prstGeom>
            <a:noFill/>
          </p:spPr>
          <p:txBody>
            <a:bodyPr wrap="square" rtlCol="0">
              <a:spAutoFit/>
            </a:bodyPr>
            <a:lstStyle/>
            <a:p>
              <a:pPr algn="ctr"/>
              <a:r>
                <a:rPr lang="en-US" sz="1400" dirty="0"/>
                <a:t>Amazon S3 output bucket</a:t>
              </a:r>
            </a:p>
          </p:txBody>
        </p:sp>
        <p:cxnSp>
          <p:nvCxnSpPr>
            <p:cNvPr id="19" name="Straight Arrow Connector 18">
              <a:extLst>
                <a:ext uri="{FF2B5EF4-FFF2-40B4-BE49-F238E27FC236}">
                  <a16:creationId xmlns:a16="http://schemas.microsoft.com/office/drawing/2014/main" xmlns="" id="{C1391436-33C4-4E4D-9260-8B83E0DABA58}"/>
                </a:ext>
              </a:extLst>
            </p:cNvPr>
            <p:cNvCxnSpPr>
              <a:cxnSpLocks/>
            </p:cNvCxnSpPr>
            <p:nvPr/>
          </p:nvCxnSpPr>
          <p:spPr>
            <a:xfrm>
              <a:off x="1894114" y="3208771"/>
              <a:ext cx="1046655" cy="0"/>
            </a:xfrm>
            <a:prstGeom prst="straightConnector1">
              <a:avLst/>
            </a:prstGeom>
            <a:ln w="12700">
              <a:solidFill>
                <a:schemeClr val="tx2"/>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xmlns="" id="{AB5DE408-CFFC-0142-ACCA-FF606E445444}"/>
                </a:ext>
              </a:extLst>
            </p:cNvPr>
            <p:cNvCxnSpPr>
              <a:cxnSpLocks/>
            </p:cNvCxnSpPr>
            <p:nvPr/>
          </p:nvCxnSpPr>
          <p:spPr>
            <a:xfrm>
              <a:off x="4133544" y="3208771"/>
              <a:ext cx="1766325" cy="0"/>
            </a:xfrm>
            <a:prstGeom prst="straightConnector1">
              <a:avLst/>
            </a:prstGeom>
            <a:ln w="12700">
              <a:solidFill>
                <a:schemeClr val="tx2"/>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grpSp>
          <p:nvGrpSpPr>
            <p:cNvPr id="21" name="Group 20">
              <a:extLst>
                <a:ext uri="{FF2B5EF4-FFF2-40B4-BE49-F238E27FC236}">
                  <a16:creationId xmlns:a16="http://schemas.microsoft.com/office/drawing/2014/main" xmlns="" id="{C36A8886-A11B-D04A-96B9-A24247A1C746}"/>
                </a:ext>
              </a:extLst>
            </p:cNvPr>
            <p:cNvGrpSpPr/>
            <p:nvPr/>
          </p:nvGrpSpPr>
          <p:grpSpPr>
            <a:xfrm rot="10800000">
              <a:off x="8452831" y="2015816"/>
              <a:ext cx="819599" cy="2449618"/>
              <a:chOff x="8228637" y="4518536"/>
              <a:chExt cx="1639961" cy="399415"/>
            </a:xfrm>
          </p:grpSpPr>
          <p:sp>
            <p:nvSpPr>
              <p:cNvPr id="22" name="Freeform 21">
                <a:extLst>
                  <a:ext uri="{FF2B5EF4-FFF2-40B4-BE49-F238E27FC236}">
                    <a16:creationId xmlns:a16="http://schemas.microsoft.com/office/drawing/2014/main" xmlns="" id="{207BE475-DD83-6A4B-911E-CB580AFA708A}"/>
                  </a:ext>
                </a:extLst>
              </p:cNvPr>
              <p:cNvSpPr/>
              <p:nvPr/>
            </p:nvSpPr>
            <p:spPr>
              <a:xfrm>
                <a:off x="8228637" y="4518536"/>
                <a:ext cx="915363" cy="399415"/>
              </a:xfrm>
              <a:custGeom>
                <a:avLst/>
                <a:gdLst>
                  <a:gd name="connsiteX0" fmla="*/ 38637 w 914400"/>
                  <a:gd name="connsiteY0" fmla="*/ 0 h 399245"/>
                  <a:gd name="connsiteX1" fmla="*/ 914400 w 914400"/>
                  <a:gd name="connsiteY1" fmla="*/ 0 h 399245"/>
                  <a:gd name="connsiteX2" fmla="*/ 914400 w 914400"/>
                  <a:gd name="connsiteY2" fmla="*/ 399245 h 399245"/>
                  <a:gd name="connsiteX3" fmla="*/ 0 w 914400"/>
                  <a:gd name="connsiteY3" fmla="*/ 399245 h 399245"/>
                  <a:gd name="connsiteX0" fmla="*/ 9837 w 914400"/>
                  <a:gd name="connsiteY0" fmla="*/ 3600 h 399245"/>
                  <a:gd name="connsiteX1" fmla="*/ 914400 w 914400"/>
                  <a:gd name="connsiteY1" fmla="*/ 0 h 399245"/>
                  <a:gd name="connsiteX2" fmla="*/ 914400 w 914400"/>
                  <a:gd name="connsiteY2" fmla="*/ 399245 h 399245"/>
                  <a:gd name="connsiteX3" fmla="*/ 0 w 914400"/>
                  <a:gd name="connsiteY3" fmla="*/ 399245 h 399245"/>
                  <a:gd name="connsiteX0" fmla="*/ 0 w 922563"/>
                  <a:gd name="connsiteY0" fmla="*/ 7200 h 399245"/>
                  <a:gd name="connsiteX1" fmla="*/ 922563 w 922563"/>
                  <a:gd name="connsiteY1" fmla="*/ 0 h 399245"/>
                  <a:gd name="connsiteX2" fmla="*/ 922563 w 922563"/>
                  <a:gd name="connsiteY2" fmla="*/ 399245 h 399245"/>
                  <a:gd name="connsiteX3" fmla="*/ 8163 w 922563"/>
                  <a:gd name="connsiteY3" fmla="*/ 399245 h 399245"/>
                  <a:gd name="connsiteX0" fmla="*/ 0 w 915363"/>
                  <a:gd name="connsiteY0" fmla="*/ 3600 h 399245"/>
                  <a:gd name="connsiteX1" fmla="*/ 915363 w 915363"/>
                  <a:gd name="connsiteY1" fmla="*/ 0 h 399245"/>
                  <a:gd name="connsiteX2" fmla="*/ 915363 w 915363"/>
                  <a:gd name="connsiteY2" fmla="*/ 399245 h 399245"/>
                  <a:gd name="connsiteX3" fmla="*/ 963 w 915363"/>
                  <a:gd name="connsiteY3" fmla="*/ 399245 h 399245"/>
                  <a:gd name="connsiteX0" fmla="*/ 0 w 915363"/>
                  <a:gd name="connsiteY0" fmla="*/ 0 h 399415"/>
                  <a:gd name="connsiteX1" fmla="*/ 915363 w 915363"/>
                  <a:gd name="connsiteY1" fmla="*/ 170 h 399415"/>
                  <a:gd name="connsiteX2" fmla="*/ 915363 w 915363"/>
                  <a:gd name="connsiteY2" fmla="*/ 399415 h 399415"/>
                  <a:gd name="connsiteX3" fmla="*/ 963 w 915363"/>
                  <a:gd name="connsiteY3" fmla="*/ 399415 h 399415"/>
                </a:gdLst>
                <a:ahLst/>
                <a:cxnLst>
                  <a:cxn ang="0">
                    <a:pos x="connsiteX0" y="connsiteY0"/>
                  </a:cxn>
                  <a:cxn ang="0">
                    <a:pos x="connsiteX1" y="connsiteY1"/>
                  </a:cxn>
                  <a:cxn ang="0">
                    <a:pos x="connsiteX2" y="connsiteY2"/>
                  </a:cxn>
                  <a:cxn ang="0">
                    <a:pos x="connsiteX3" y="connsiteY3"/>
                  </a:cxn>
                </a:cxnLst>
                <a:rect l="l" t="t" r="r" b="b"/>
                <a:pathLst>
                  <a:path w="915363" h="399415">
                    <a:moveTo>
                      <a:pt x="0" y="0"/>
                    </a:moveTo>
                    <a:lnTo>
                      <a:pt x="915363" y="170"/>
                    </a:lnTo>
                    <a:lnTo>
                      <a:pt x="915363" y="399415"/>
                    </a:lnTo>
                    <a:lnTo>
                      <a:pt x="963" y="399415"/>
                    </a:lnTo>
                  </a:path>
                </a:pathLst>
              </a:custGeom>
              <a:noFill/>
              <a:ln w="12700">
                <a:solidFill>
                  <a:schemeClr val="tx2"/>
                </a:solidFill>
                <a:headEnd type="arrow"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3" name="Straight Arrow Connector 22">
                <a:extLst>
                  <a:ext uri="{FF2B5EF4-FFF2-40B4-BE49-F238E27FC236}">
                    <a16:creationId xmlns:a16="http://schemas.microsoft.com/office/drawing/2014/main" xmlns="" id="{E184A94C-5B5D-C94B-B3C4-AAD6086C852D}"/>
                  </a:ext>
                </a:extLst>
              </p:cNvPr>
              <p:cNvCxnSpPr>
                <a:cxnSpLocks/>
              </p:cNvCxnSpPr>
              <p:nvPr/>
            </p:nvCxnSpPr>
            <p:spPr>
              <a:xfrm rot="10800000" flipH="1">
                <a:off x="8228637" y="4720460"/>
                <a:ext cx="1639961" cy="0"/>
              </a:xfrm>
              <a:prstGeom prst="straightConnector1">
                <a:avLst/>
              </a:prstGeom>
              <a:ln w="12700">
                <a:solidFill>
                  <a:schemeClr val="tx2"/>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grpSp>
        <p:sp>
          <p:nvSpPr>
            <p:cNvPr id="24" name="Freeform 23">
              <a:extLst>
                <a:ext uri="{FF2B5EF4-FFF2-40B4-BE49-F238E27FC236}">
                  <a16:creationId xmlns:a16="http://schemas.microsoft.com/office/drawing/2014/main" xmlns="" id="{ED5C9956-712B-274F-9D17-72C2A3FC06FF}"/>
                </a:ext>
              </a:extLst>
            </p:cNvPr>
            <p:cNvSpPr/>
            <p:nvPr/>
          </p:nvSpPr>
          <p:spPr>
            <a:xfrm>
              <a:off x="3513909" y="3745953"/>
              <a:ext cx="4506860" cy="674909"/>
            </a:xfrm>
            <a:custGeom>
              <a:avLst/>
              <a:gdLst>
                <a:gd name="connsiteX0" fmla="*/ 4241800 w 4241800"/>
                <a:gd name="connsiteY0" fmla="*/ 177800 h 889000"/>
                <a:gd name="connsiteX1" fmla="*/ 4241800 w 4241800"/>
                <a:gd name="connsiteY1" fmla="*/ 889000 h 889000"/>
                <a:gd name="connsiteX2" fmla="*/ 0 w 4241800"/>
                <a:gd name="connsiteY2" fmla="*/ 889000 h 889000"/>
                <a:gd name="connsiteX3" fmla="*/ 0 w 4241800"/>
                <a:gd name="connsiteY3" fmla="*/ 711200 h 889000"/>
                <a:gd name="connsiteX4" fmla="*/ 0 w 4241800"/>
                <a:gd name="connsiteY4" fmla="*/ 0 h 889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1800" h="889000">
                  <a:moveTo>
                    <a:pt x="4241800" y="177800"/>
                  </a:moveTo>
                  <a:lnTo>
                    <a:pt x="4241800" y="889000"/>
                  </a:lnTo>
                  <a:lnTo>
                    <a:pt x="0" y="889000"/>
                  </a:lnTo>
                  <a:lnTo>
                    <a:pt x="0" y="711200"/>
                  </a:lnTo>
                  <a:lnTo>
                    <a:pt x="0" y="0"/>
                  </a:lnTo>
                </a:path>
              </a:pathLst>
            </a:custGeom>
            <a:noFill/>
            <a:ln w="12700">
              <a:solidFill>
                <a:schemeClr val="tx2"/>
              </a:solidFill>
              <a:tailEnd type="arrow"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5" name="Straight Arrow Connector 24">
              <a:extLst>
                <a:ext uri="{FF2B5EF4-FFF2-40B4-BE49-F238E27FC236}">
                  <a16:creationId xmlns:a16="http://schemas.microsoft.com/office/drawing/2014/main" xmlns="" id="{884950C6-4D81-D845-B727-6A607552A1A7}"/>
                </a:ext>
              </a:extLst>
            </p:cNvPr>
            <p:cNvCxnSpPr>
              <a:cxnSpLocks/>
            </p:cNvCxnSpPr>
            <p:nvPr/>
          </p:nvCxnSpPr>
          <p:spPr>
            <a:xfrm>
              <a:off x="6826768" y="3208771"/>
              <a:ext cx="731520" cy="0"/>
            </a:xfrm>
            <a:prstGeom prst="straightConnector1">
              <a:avLst/>
            </a:prstGeom>
            <a:ln w="12700">
              <a:solidFill>
                <a:schemeClr val="tx2"/>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xmlns="" id="{644C4544-2F4C-DE40-AA67-14422ADC3C97}"/>
                </a:ext>
              </a:extLst>
            </p:cNvPr>
            <p:cNvSpPr txBox="1"/>
            <p:nvPr/>
          </p:nvSpPr>
          <p:spPr>
            <a:xfrm>
              <a:off x="1628043" y="2937171"/>
              <a:ext cx="1506552" cy="276999"/>
            </a:xfrm>
            <a:prstGeom prst="rect">
              <a:avLst/>
            </a:prstGeom>
            <a:noFill/>
          </p:spPr>
          <p:txBody>
            <a:bodyPr wrap="square" rtlCol="0">
              <a:spAutoFit/>
            </a:bodyPr>
            <a:lstStyle/>
            <a:p>
              <a:pPr algn="ctr"/>
              <a:r>
                <a:rPr lang="en-US" sz="1200" i="1" dirty="0"/>
                <a:t>Git push</a:t>
              </a:r>
            </a:p>
          </p:txBody>
        </p:sp>
        <p:sp>
          <p:nvSpPr>
            <p:cNvPr id="28" name="TextBox 27">
              <a:extLst>
                <a:ext uri="{FF2B5EF4-FFF2-40B4-BE49-F238E27FC236}">
                  <a16:creationId xmlns:a16="http://schemas.microsoft.com/office/drawing/2014/main" xmlns="" id="{802BC744-11D7-6643-8A73-E9326F323B38}"/>
                </a:ext>
              </a:extLst>
            </p:cNvPr>
            <p:cNvSpPr txBox="1"/>
            <p:nvPr/>
          </p:nvSpPr>
          <p:spPr>
            <a:xfrm>
              <a:off x="4070798" y="2937171"/>
              <a:ext cx="1506552" cy="276999"/>
            </a:xfrm>
            <a:prstGeom prst="rect">
              <a:avLst/>
            </a:prstGeom>
            <a:noFill/>
          </p:spPr>
          <p:txBody>
            <a:bodyPr wrap="square" rtlCol="0">
              <a:spAutoFit/>
            </a:bodyPr>
            <a:lstStyle/>
            <a:p>
              <a:pPr algn="ctr"/>
              <a:r>
                <a:rPr lang="en-US" sz="1200" i="1" dirty="0"/>
                <a:t>Git webhook</a:t>
              </a:r>
            </a:p>
          </p:txBody>
        </p:sp>
      </p:grpSp>
    </p:spTree>
    <p:extLst>
      <p:ext uri="{BB962C8B-B14F-4D97-AF65-F5344CB8AC3E}">
        <p14:creationId xmlns:p14="http://schemas.microsoft.com/office/powerpoint/2010/main" val="125833809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6A6FB180-BE86-554F-BF49-941A6E48AF29}"/>
              </a:ext>
            </a:extLst>
          </p:cNvPr>
          <p:cNvSpPr>
            <a:spLocks noGrp="1"/>
          </p:cNvSpPr>
          <p:nvPr>
            <p:ph type="sldNum" sz="quarter" idx="4"/>
          </p:nvPr>
        </p:nvSpPr>
        <p:spPr/>
        <p:txBody>
          <a:bodyPr/>
          <a:lstStyle/>
          <a:p>
            <a:fld id="{0E0E0192-C642-4D4F-AE82-A0D0DC02E26B}" type="slidenum">
              <a:rPr lang="en-US" smtClean="0"/>
              <a:t>105</a:t>
            </a:fld>
            <a:endParaRPr lang="en-US" dirty="0"/>
          </a:p>
        </p:txBody>
      </p:sp>
      <p:sp>
        <p:nvSpPr>
          <p:cNvPr id="3" name="TextBox 2">
            <a:extLst>
              <a:ext uri="{FF2B5EF4-FFF2-40B4-BE49-F238E27FC236}">
                <a16:creationId xmlns:a16="http://schemas.microsoft.com/office/drawing/2014/main" xmlns="" id="{3801DBBB-7205-B74C-A173-6D5401D93A49}"/>
              </a:ext>
            </a:extLst>
          </p:cNvPr>
          <p:cNvSpPr txBox="1"/>
          <p:nvPr/>
        </p:nvSpPr>
        <p:spPr>
          <a:xfrm>
            <a:off x="186361" y="452724"/>
            <a:ext cx="2417275" cy="830997"/>
          </a:xfrm>
          <a:prstGeom prst="rect">
            <a:avLst/>
          </a:prstGeom>
          <a:noFill/>
        </p:spPr>
        <p:txBody>
          <a:bodyPr wrap="square" rtlCol="0">
            <a:spAutoFit/>
          </a:bodyPr>
          <a:lstStyle/>
          <a:p>
            <a:r>
              <a:rPr lang="en-US" sz="1600" b="1" dirty="0"/>
              <a:t>Example:</a:t>
            </a:r>
          </a:p>
          <a:p>
            <a:r>
              <a:rPr lang="en-US" sz="1600" dirty="0"/>
              <a:t>Chef Automate Architecture on AWS</a:t>
            </a:r>
          </a:p>
        </p:txBody>
      </p:sp>
      <p:sp>
        <p:nvSpPr>
          <p:cNvPr id="30" name="Rectangle 29">
            <a:extLst>
              <a:ext uri="{FF2B5EF4-FFF2-40B4-BE49-F238E27FC236}">
                <a16:creationId xmlns:a16="http://schemas.microsoft.com/office/drawing/2014/main" xmlns="" id="{407F3126-E68E-E849-9685-96BEA82D6413}"/>
              </a:ext>
            </a:extLst>
          </p:cNvPr>
          <p:cNvSpPr/>
          <p:nvPr/>
        </p:nvSpPr>
        <p:spPr>
          <a:xfrm>
            <a:off x="2759790" y="1574800"/>
            <a:ext cx="7491649" cy="4257039"/>
          </a:xfrm>
          <a:prstGeom prst="rect">
            <a:avLst/>
          </a:prstGeom>
          <a:noFill/>
          <a:ln w="127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200" dirty="0">
                <a:ln w="0"/>
                <a:solidFill>
                  <a:schemeClr val="accent5"/>
                </a:solidFill>
              </a:rPr>
              <a:t>VPC</a:t>
            </a:r>
          </a:p>
        </p:txBody>
      </p:sp>
      <p:sp>
        <p:nvSpPr>
          <p:cNvPr id="32" name="Rectangle 31">
            <a:extLst>
              <a:ext uri="{FF2B5EF4-FFF2-40B4-BE49-F238E27FC236}">
                <a16:creationId xmlns:a16="http://schemas.microsoft.com/office/drawing/2014/main" xmlns="" id="{0EB8B091-E866-5B45-9D39-DB380AE8EEA5}"/>
              </a:ext>
            </a:extLst>
          </p:cNvPr>
          <p:cNvSpPr/>
          <p:nvPr/>
        </p:nvSpPr>
        <p:spPr>
          <a:xfrm>
            <a:off x="2691615" y="554192"/>
            <a:ext cx="7653136" cy="560276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200" dirty="0">
                <a:solidFill>
                  <a:sysClr val="windowText" lastClr="000000"/>
                </a:solidFill>
              </a:rPr>
              <a:t>AWS Cloud</a:t>
            </a:r>
          </a:p>
        </p:txBody>
      </p:sp>
      <p:sp>
        <p:nvSpPr>
          <p:cNvPr id="33" name="Rectangle 32">
            <a:extLst>
              <a:ext uri="{FF2B5EF4-FFF2-40B4-BE49-F238E27FC236}">
                <a16:creationId xmlns:a16="http://schemas.microsoft.com/office/drawing/2014/main" xmlns="" id="{2BBBCCDD-1FC1-5745-81F7-77B80C06A4DB}"/>
              </a:ext>
            </a:extLst>
          </p:cNvPr>
          <p:cNvSpPr/>
          <p:nvPr/>
        </p:nvSpPr>
        <p:spPr>
          <a:xfrm>
            <a:off x="3158165" y="1004496"/>
            <a:ext cx="6912935" cy="5002604"/>
          </a:xfrm>
          <a:prstGeom prst="rect">
            <a:avLst/>
          </a:prstGeom>
          <a:noFill/>
          <a:ln w="1270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r>
              <a:rPr lang="en-US" sz="1200" dirty="0">
                <a:solidFill>
                  <a:schemeClr val="accent3"/>
                </a:solidFill>
              </a:rPr>
              <a:t>Availability Zone</a:t>
            </a:r>
          </a:p>
        </p:txBody>
      </p:sp>
      <p:pic>
        <p:nvPicPr>
          <p:cNvPr id="36" name="Graphic 35">
            <a:extLst>
              <a:ext uri="{FF2B5EF4-FFF2-40B4-BE49-F238E27FC236}">
                <a16:creationId xmlns:a16="http://schemas.microsoft.com/office/drawing/2014/main" xmlns="" id="{57B6EAE4-66F4-694C-AEFF-8077B029FACF}"/>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2691615" y="554192"/>
            <a:ext cx="330200" cy="330200"/>
          </a:xfrm>
          <a:prstGeom prst="rect">
            <a:avLst/>
          </a:prstGeom>
        </p:spPr>
      </p:pic>
      <p:pic>
        <p:nvPicPr>
          <p:cNvPr id="37" name="Graphic 36">
            <a:extLst>
              <a:ext uri="{FF2B5EF4-FFF2-40B4-BE49-F238E27FC236}">
                <a16:creationId xmlns:a16="http://schemas.microsoft.com/office/drawing/2014/main" xmlns="" id="{D1E139A0-6B92-0642-9159-E1076FD738FE}"/>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2759790" y="1574800"/>
            <a:ext cx="330200" cy="330200"/>
          </a:xfrm>
          <a:prstGeom prst="rect">
            <a:avLst/>
          </a:prstGeom>
        </p:spPr>
      </p:pic>
      <p:sp>
        <p:nvSpPr>
          <p:cNvPr id="10" name="TextBox 9">
            <a:extLst>
              <a:ext uri="{FF2B5EF4-FFF2-40B4-BE49-F238E27FC236}">
                <a16:creationId xmlns:a16="http://schemas.microsoft.com/office/drawing/2014/main" xmlns="" id="{4D9098AC-64CF-9B4E-8400-B158A5E75BE2}"/>
              </a:ext>
            </a:extLst>
          </p:cNvPr>
          <p:cNvSpPr txBox="1"/>
          <p:nvPr/>
        </p:nvSpPr>
        <p:spPr>
          <a:xfrm>
            <a:off x="5611332" y="5334125"/>
            <a:ext cx="2006600" cy="461665"/>
          </a:xfrm>
          <a:prstGeom prst="rect">
            <a:avLst/>
          </a:prstGeom>
          <a:noFill/>
        </p:spPr>
        <p:txBody>
          <a:bodyPr wrap="square" rtlCol="0">
            <a:spAutoFit/>
          </a:bodyPr>
          <a:lstStyle/>
          <a:p>
            <a:pPr algn="ctr"/>
            <a:r>
              <a:rPr lang="en-US" sz="1200" dirty="0">
                <a:solidFill>
                  <a:schemeClr val="accent5"/>
                </a:solidFill>
              </a:rPr>
              <a:t>Virtual private cloud</a:t>
            </a:r>
          </a:p>
          <a:p>
            <a:pPr algn="ctr"/>
            <a:r>
              <a:rPr lang="en-US" sz="1200" dirty="0">
                <a:solidFill>
                  <a:schemeClr val="accent5"/>
                </a:solidFill>
              </a:rPr>
              <a:t>10.0.0.0/16</a:t>
            </a:r>
          </a:p>
        </p:txBody>
      </p:sp>
      <p:sp>
        <p:nvSpPr>
          <p:cNvPr id="58" name="Rectangle 57">
            <a:extLst>
              <a:ext uri="{FF2B5EF4-FFF2-40B4-BE49-F238E27FC236}">
                <a16:creationId xmlns:a16="http://schemas.microsoft.com/office/drawing/2014/main" xmlns="" id="{686316C1-6236-0D40-BFA1-F4C6CBA8F4E0}"/>
              </a:ext>
            </a:extLst>
          </p:cNvPr>
          <p:cNvSpPr/>
          <p:nvPr/>
        </p:nvSpPr>
        <p:spPr>
          <a:xfrm>
            <a:off x="3349982" y="2154647"/>
            <a:ext cx="6556017" cy="3103278"/>
          </a:xfrm>
          <a:prstGeom prst="rect">
            <a:avLst/>
          </a:prstGeom>
          <a:solidFill>
            <a:srgbClr val="1D8900">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algn="l"/>
            <a:r>
              <a:rPr lang="en-US" sz="1200" dirty="0">
                <a:solidFill>
                  <a:schemeClr val="accent5"/>
                </a:solidFill>
              </a:rPr>
              <a:t>Public subnet</a:t>
            </a:r>
          </a:p>
        </p:txBody>
      </p:sp>
      <p:pic>
        <p:nvPicPr>
          <p:cNvPr id="59" name="Graphic 58">
            <a:extLst>
              <a:ext uri="{FF2B5EF4-FFF2-40B4-BE49-F238E27FC236}">
                <a16:creationId xmlns:a16="http://schemas.microsoft.com/office/drawing/2014/main" xmlns="" id="{FDBF526C-3DAB-6641-B164-976DEAB7D79A}"/>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3349983" y="2152288"/>
            <a:ext cx="274320" cy="274320"/>
          </a:xfrm>
          <a:prstGeom prst="rect">
            <a:avLst/>
          </a:prstGeom>
        </p:spPr>
      </p:pic>
      <p:sp>
        <p:nvSpPr>
          <p:cNvPr id="60" name="TextBox 59">
            <a:extLst>
              <a:ext uri="{FF2B5EF4-FFF2-40B4-BE49-F238E27FC236}">
                <a16:creationId xmlns:a16="http://schemas.microsoft.com/office/drawing/2014/main" xmlns="" id="{52E97BBF-9BCD-9F45-B2AE-680F1D03D8B9}"/>
              </a:ext>
            </a:extLst>
          </p:cNvPr>
          <p:cNvSpPr txBox="1"/>
          <p:nvPr/>
        </p:nvSpPr>
        <p:spPr>
          <a:xfrm>
            <a:off x="5611332" y="4775325"/>
            <a:ext cx="2006600" cy="461665"/>
          </a:xfrm>
          <a:prstGeom prst="rect">
            <a:avLst/>
          </a:prstGeom>
          <a:noFill/>
        </p:spPr>
        <p:txBody>
          <a:bodyPr wrap="square" rtlCol="0">
            <a:spAutoFit/>
          </a:bodyPr>
          <a:lstStyle/>
          <a:p>
            <a:pPr algn="ctr"/>
            <a:r>
              <a:rPr lang="en-US" sz="1200" dirty="0">
                <a:solidFill>
                  <a:schemeClr val="accent5"/>
                </a:solidFill>
              </a:rPr>
              <a:t>Public subnet</a:t>
            </a:r>
          </a:p>
          <a:p>
            <a:pPr algn="ctr"/>
            <a:r>
              <a:rPr lang="en-US" sz="1200" dirty="0">
                <a:solidFill>
                  <a:schemeClr val="accent5"/>
                </a:solidFill>
              </a:rPr>
              <a:t>10.0.0.0/19</a:t>
            </a:r>
          </a:p>
        </p:txBody>
      </p:sp>
      <p:pic>
        <p:nvPicPr>
          <p:cNvPr id="61" name="Graphic 60">
            <a:extLst>
              <a:ext uri="{FF2B5EF4-FFF2-40B4-BE49-F238E27FC236}">
                <a16:creationId xmlns:a16="http://schemas.microsoft.com/office/drawing/2014/main" xmlns="" id="{36892777-D4FC-8B4B-8D7D-405067B90DF8}"/>
              </a:ext>
            </a:extLst>
          </p:cNvPr>
          <p:cNvPicPr>
            <a:picLocks noChangeAspect="1"/>
          </p:cNvPicPr>
          <p:nvPr/>
        </p:nvPicPr>
        <p:blipFill>
          <a:blip r:embed="rId8">
            <a:extLst>
              <a:ext uri="{96DAC541-7B7A-43D3-8B79-37D633B846F1}">
                <asvg:svgBlip xmlns:asvg="http://schemas.microsoft.com/office/drawing/2016/SVG/main" xmlns="" r:embed="rId9"/>
              </a:ext>
            </a:extLst>
          </a:blip>
          <a:stretch>
            <a:fillRect/>
          </a:stretch>
        </p:blipFill>
        <p:spPr>
          <a:xfrm>
            <a:off x="4556861" y="3587078"/>
            <a:ext cx="469900" cy="469900"/>
          </a:xfrm>
          <a:prstGeom prst="rect">
            <a:avLst/>
          </a:prstGeom>
        </p:spPr>
      </p:pic>
      <p:pic>
        <p:nvPicPr>
          <p:cNvPr id="62" name="Graphic 61">
            <a:extLst>
              <a:ext uri="{FF2B5EF4-FFF2-40B4-BE49-F238E27FC236}">
                <a16:creationId xmlns:a16="http://schemas.microsoft.com/office/drawing/2014/main" xmlns="" id="{1C9DE02C-6A7E-AC4A-AD06-EAE739073059}"/>
              </a:ext>
            </a:extLst>
          </p:cNvPr>
          <p:cNvPicPr>
            <a:picLocks noChangeAspect="1"/>
          </p:cNvPicPr>
          <p:nvPr/>
        </p:nvPicPr>
        <p:blipFill>
          <a:blip r:embed="rId8">
            <a:extLst>
              <a:ext uri="{96DAC541-7B7A-43D3-8B79-37D633B846F1}">
                <asvg:svgBlip xmlns:asvg="http://schemas.microsoft.com/office/drawing/2016/SVG/main" xmlns="" r:embed="rId9"/>
              </a:ext>
            </a:extLst>
          </a:blip>
          <a:stretch>
            <a:fillRect/>
          </a:stretch>
        </p:blipFill>
        <p:spPr>
          <a:xfrm>
            <a:off x="6347561" y="2536899"/>
            <a:ext cx="469900" cy="469900"/>
          </a:xfrm>
          <a:prstGeom prst="rect">
            <a:avLst/>
          </a:prstGeom>
        </p:spPr>
      </p:pic>
      <p:pic>
        <p:nvPicPr>
          <p:cNvPr id="63" name="Graphic 62">
            <a:extLst>
              <a:ext uri="{FF2B5EF4-FFF2-40B4-BE49-F238E27FC236}">
                <a16:creationId xmlns:a16="http://schemas.microsoft.com/office/drawing/2014/main" xmlns="" id="{99DC728C-228C-DC4B-8C4C-C6022718AFDF}"/>
              </a:ext>
            </a:extLst>
          </p:cNvPr>
          <p:cNvPicPr>
            <a:picLocks noChangeAspect="1"/>
          </p:cNvPicPr>
          <p:nvPr/>
        </p:nvPicPr>
        <p:blipFill>
          <a:blip r:embed="rId8">
            <a:extLst>
              <a:ext uri="{96DAC541-7B7A-43D3-8B79-37D633B846F1}">
                <asvg:svgBlip xmlns:asvg="http://schemas.microsoft.com/office/drawing/2016/SVG/main" xmlns="" r:embed="rId9"/>
              </a:ext>
            </a:extLst>
          </a:blip>
          <a:stretch>
            <a:fillRect/>
          </a:stretch>
        </p:blipFill>
        <p:spPr>
          <a:xfrm>
            <a:off x="8036661" y="3587078"/>
            <a:ext cx="469900" cy="469900"/>
          </a:xfrm>
          <a:prstGeom prst="rect">
            <a:avLst/>
          </a:prstGeom>
        </p:spPr>
      </p:pic>
      <p:sp>
        <p:nvSpPr>
          <p:cNvPr id="64" name="TextBox 63">
            <a:extLst>
              <a:ext uri="{FF2B5EF4-FFF2-40B4-BE49-F238E27FC236}">
                <a16:creationId xmlns:a16="http://schemas.microsoft.com/office/drawing/2014/main" xmlns="" id="{E719BE9B-0FAB-4C44-B5A7-2590166AA18E}"/>
              </a:ext>
            </a:extLst>
          </p:cNvPr>
          <p:cNvSpPr txBox="1"/>
          <p:nvPr/>
        </p:nvSpPr>
        <p:spPr>
          <a:xfrm>
            <a:off x="5697976" y="1778818"/>
            <a:ext cx="1769070" cy="276999"/>
          </a:xfrm>
          <a:prstGeom prst="rect">
            <a:avLst/>
          </a:prstGeom>
          <a:noFill/>
        </p:spPr>
        <p:txBody>
          <a:bodyPr wrap="square" rtlCol="0">
            <a:spAutoFit/>
          </a:bodyPr>
          <a:lstStyle/>
          <a:p>
            <a:pPr algn="ctr"/>
            <a:r>
              <a:rPr lang="en-US" sz="1200" dirty="0"/>
              <a:t>Internet gateway</a:t>
            </a:r>
          </a:p>
        </p:txBody>
      </p:sp>
      <p:pic>
        <p:nvPicPr>
          <p:cNvPr id="65" name="Graphic 64">
            <a:extLst>
              <a:ext uri="{FF2B5EF4-FFF2-40B4-BE49-F238E27FC236}">
                <a16:creationId xmlns:a16="http://schemas.microsoft.com/office/drawing/2014/main" xmlns="" id="{A32B1048-4801-9440-A1AC-D047A41463CB}"/>
              </a:ext>
            </a:extLst>
          </p:cNvPr>
          <p:cNvPicPr>
            <a:picLocks noChangeAspect="1"/>
          </p:cNvPicPr>
          <p:nvPr/>
        </p:nvPicPr>
        <p:blipFill>
          <a:blip r:embed="rId10">
            <a:extLst>
              <a:ext uri="{96DAC541-7B7A-43D3-8B79-37D633B846F1}">
                <asvg:svgBlip xmlns:asvg="http://schemas.microsoft.com/office/drawing/2016/SVG/main" xmlns="" r:embed="rId11"/>
              </a:ext>
            </a:extLst>
          </a:blip>
          <a:stretch>
            <a:fillRect/>
          </a:stretch>
        </p:blipFill>
        <p:spPr>
          <a:xfrm>
            <a:off x="6347561" y="1343751"/>
            <a:ext cx="469900" cy="469900"/>
          </a:xfrm>
          <a:prstGeom prst="rect">
            <a:avLst/>
          </a:prstGeom>
        </p:spPr>
      </p:pic>
      <p:sp>
        <p:nvSpPr>
          <p:cNvPr id="66" name="TextBox 65">
            <a:extLst>
              <a:ext uri="{FF2B5EF4-FFF2-40B4-BE49-F238E27FC236}">
                <a16:creationId xmlns:a16="http://schemas.microsoft.com/office/drawing/2014/main" xmlns="" id="{1692D169-85DA-CA46-901E-29B7FF31CC49}"/>
              </a:ext>
            </a:extLst>
          </p:cNvPr>
          <p:cNvSpPr txBox="1"/>
          <p:nvPr/>
        </p:nvSpPr>
        <p:spPr>
          <a:xfrm>
            <a:off x="5697976" y="2998018"/>
            <a:ext cx="1769070" cy="276999"/>
          </a:xfrm>
          <a:prstGeom prst="rect">
            <a:avLst/>
          </a:prstGeom>
          <a:noFill/>
        </p:spPr>
        <p:txBody>
          <a:bodyPr wrap="square" rtlCol="0">
            <a:spAutoFit/>
          </a:bodyPr>
          <a:lstStyle/>
          <a:p>
            <a:pPr algn="ctr"/>
            <a:r>
              <a:rPr lang="en-US" sz="1200" dirty="0"/>
              <a:t>Chef Automate</a:t>
            </a:r>
          </a:p>
        </p:txBody>
      </p:sp>
      <p:sp>
        <p:nvSpPr>
          <p:cNvPr id="67" name="TextBox 66">
            <a:extLst>
              <a:ext uri="{FF2B5EF4-FFF2-40B4-BE49-F238E27FC236}">
                <a16:creationId xmlns:a16="http://schemas.microsoft.com/office/drawing/2014/main" xmlns="" id="{61F6313D-7B8E-EE43-AE73-25E2F02B4AC1}"/>
              </a:ext>
            </a:extLst>
          </p:cNvPr>
          <p:cNvSpPr txBox="1"/>
          <p:nvPr/>
        </p:nvSpPr>
        <p:spPr>
          <a:xfrm>
            <a:off x="3907276" y="4111617"/>
            <a:ext cx="1769070" cy="461665"/>
          </a:xfrm>
          <a:prstGeom prst="rect">
            <a:avLst/>
          </a:prstGeom>
          <a:noFill/>
        </p:spPr>
        <p:txBody>
          <a:bodyPr wrap="square" rtlCol="0">
            <a:spAutoFit/>
          </a:bodyPr>
          <a:lstStyle/>
          <a:p>
            <a:pPr algn="ctr"/>
            <a:r>
              <a:rPr lang="en-US" sz="1200" dirty="0"/>
              <a:t>Chef workstation (local Chef repo)</a:t>
            </a:r>
          </a:p>
        </p:txBody>
      </p:sp>
      <p:sp>
        <p:nvSpPr>
          <p:cNvPr id="68" name="TextBox 67">
            <a:extLst>
              <a:ext uri="{FF2B5EF4-FFF2-40B4-BE49-F238E27FC236}">
                <a16:creationId xmlns:a16="http://schemas.microsoft.com/office/drawing/2014/main" xmlns="" id="{487DB919-7E42-0240-BEE2-B51C322E2113}"/>
              </a:ext>
            </a:extLst>
          </p:cNvPr>
          <p:cNvSpPr txBox="1"/>
          <p:nvPr/>
        </p:nvSpPr>
        <p:spPr>
          <a:xfrm>
            <a:off x="7387076" y="4111617"/>
            <a:ext cx="1769070" cy="276999"/>
          </a:xfrm>
          <a:prstGeom prst="rect">
            <a:avLst/>
          </a:prstGeom>
          <a:noFill/>
        </p:spPr>
        <p:txBody>
          <a:bodyPr wrap="square" rtlCol="0">
            <a:spAutoFit/>
          </a:bodyPr>
          <a:lstStyle/>
          <a:p>
            <a:pPr algn="ctr"/>
            <a:r>
              <a:rPr lang="en-US" sz="1200" dirty="0"/>
              <a:t>Chef node</a:t>
            </a:r>
          </a:p>
        </p:txBody>
      </p:sp>
      <p:cxnSp>
        <p:nvCxnSpPr>
          <p:cNvPr id="69" name="Straight Arrow Connector 68">
            <a:extLst>
              <a:ext uri="{FF2B5EF4-FFF2-40B4-BE49-F238E27FC236}">
                <a16:creationId xmlns:a16="http://schemas.microsoft.com/office/drawing/2014/main" xmlns="" id="{C743D47D-59D1-784D-81EE-8EF4F417CDB3}"/>
              </a:ext>
            </a:extLst>
          </p:cNvPr>
          <p:cNvCxnSpPr>
            <a:cxnSpLocks/>
          </p:cNvCxnSpPr>
          <p:nvPr/>
        </p:nvCxnSpPr>
        <p:spPr>
          <a:xfrm>
            <a:off x="5171541" y="3790434"/>
            <a:ext cx="2740559" cy="0"/>
          </a:xfrm>
          <a:prstGeom prst="straightConnector1">
            <a:avLst/>
          </a:prstGeom>
          <a:ln w="12700">
            <a:solidFill>
              <a:srgbClr val="545B6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12" name="Freeform 11">
            <a:extLst>
              <a:ext uri="{FF2B5EF4-FFF2-40B4-BE49-F238E27FC236}">
                <a16:creationId xmlns:a16="http://schemas.microsoft.com/office/drawing/2014/main" xmlns="" id="{AAA271A3-586A-F844-8E14-AFB2E2A5C2CB}"/>
              </a:ext>
            </a:extLst>
          </p:cNvPr>
          <p:cNvSpPr/>
          <p:nvPr/>
        </p:nvSpPr>
        <p:spPr>
          <a:xfrm>
            <a:off x="6896100" y="2781300"/>
            <a:ext cx="1371600" cy="711200"/>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chemeClr val="tx2"/>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12">
            <a:extLst>
              <a:ext uri="{FF2B5EF4-FFF2-40B4-BE49-F238E27FC236}">
                <a16:creationId xmlns:a16="http://schemas.microsoft.com/office/drawing/2014/main" xmlns="" id="{0D8AB44C-646C-574E-A4AB-D68F256F439C}"/>
              </a:ext>
            </a:extLst>
          </p:cNvPr>
          <p:cNvSpPr/>
          <p:nvPr/>
        </p:nvSpPr>
        <p:spPr>
          <a:xfrm>
            <a:off x="4775200" y="2768600"/>
            <a:ext cx="1485900" cy="698500"/>
          </a:xfrm>
          <a:custGeom>
            <a:avLst/>
            <a:gdLst>
              <a:gd name="connsiteX0" fmla="*/ 1485900 w 1485900"/>
              <a:gd name="connsiteY0" fmla="*/ 0 h 698500"/>
              <a:gd name="connsiteX1" fmla="*/ 0 w 1485900"/>
              <a:gd name="connsiteY1" fmla="*/ 0 h 698500"/>
              <a:gd name="connsiteX2" fmla="*/ 0 w 1485900"/>
              <a:gd name="connsiteY2" fmla="*/ 698500 h 698500"/>
            </a:gdLst>
            <a:ahLst/>
            <a:cxnLst>
              <a:cxn ang="0">
                <a:pos x="connsiteX0" y="connsiteY0"/>
              </a:cxn>
              <a:cxn ang="0">
                <a:pos x="connsiteX1" y="connsiteY1"/>
              </a:cxn>
              <a:cxn ang="0">
                <a:pos x="connsiteX2" y="connsiteY2"/>
              </a:cxn>
            </a:cxnLst>
            <a:rect l="l" t="t" r="r" b="b"/>
            <a:pathLst>
              <a:path w="1485900" h="698500">
                <a:moveTo>
                  <a:pt x="1485900" y="0"/>
                </a:moveTo>
                <a:lnTo>
                  <a:pt x="0" y="0"/>
                </a:lnTo>
                <a:lnTo>
                  <a:pt x="0" y="698500"/>
                </a:lnTo>
              </a:path>
            </a:pathLst>
          </a:custGeom>
          <a:noFill/>
          <a:ln w="12700">
            <a:solidFill>
              <a:schemeClr val="tx2"/>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TextBox 71">
            <a:extLst>
              <a:ext uri="{FF2B5EF4-FFF2-40B4-BE49-F238E27FC236}">
                <a16:creationId xmlns:a16="http://schemas.microsoft.com/office/drawing/2014/main" xmlns="" id="{2C8A8F24-827B-6947-B106-6C977185EC04}"/>
              </a:ext>
            </a:extLst>
          </p:cNvPr>
          <p:cNvSpPr txBox="1"/>
          <p:nvPr/>
        </p:nvSpPr>
        <p:spPr>
          <a:xfrm>
            <a:off x="3310376" y="2905117"/>
            <a:ext cx="1464823" cy="646331"/>
          </a:xfrm>
          <a:prstGeom prst="rect">
            <a:avLst/>
          </a:prstGeom>
          <a:noFill/>
        </p:spPr>
        <p:txBody>
          <a:bodyPr wrap="square" rtlCol="0">
            <a:spAutoFit/>
          </a:bodyPr>
          <a:lstStyle/>
          <a:p>
            <a:pPr algn="ctr"/>
            <a:r>
              <a:rPr lang="en-US" sz="1200" b="1" dirty="0"/>
              <a:t>Knife is used to upload cookbooks</a:t>
            </a:r>
          </a:p>
        </p:txBody>
      </p:sp>
      <p:sp>
        <p:nvSpPr>
          <p:cNvPr id="73" name="TextBox 72">
            <a:extLst>
              <a:ext uri="{FF2B5EF4-FFF2-40B4-BE49-F238E27FC236}">
                <a16:creationId xmlns:a16="http://schemas.microsoft.com/office/drawing/2014/main" xmlns="" id="{8F1C6DB5-BCC8-2A4C-A011-F3E4348DEC33}"/>
              </a:ext>
            </a:extLst>
          </p:cNvPr>
          <p:cNvSpPr txBox="1"/>
          <p:nvPr/>
        </p:nvSpPr>
        <p:spPr>
          <a:xfrm>
            <a:off x="5493311" y="3857617"/>
            <a:ext cx="2269699" cy="646331"/>
          </a:xfrm>
          <a:prstGeom prst="rect">
            <a:avLst/>
          </a:prstGeom>
          <a:noFill/>
        </p:spPr>
        <p:txBody>
          <a:bodyPr wrap="square" rtlCol="0">
            <a:spAutoFit/>
          </a:bodyPr>
          <a:lstStyle/>
          <a:p>
            <a:pPr algn="ctr"/>
            <a:r>
              <a:rPr lang="en-US" sz="1200" b="1" dirty="0"/>
              <a:t>Knife is used to bootstrap and communicate with nodes</a:t>
            </a:r>
          </a:p>
        </p:txBody>
      </p:sp>
      <p:sp>
        <p:nvSpPr>
          <p:cNvPr id="74" name="TextBox 73">
            <a:extLst>
              <a:ext uri="{FF2B5EF4-FFF2-40B4-BE49-F238E27FC236}">
                <a16:creationId xmlns:a16="http://schemas.microsoft.com/office/drawing/2014/main" xmlns="" id="{3DBE31AE-1168-554A-BCE6-99DA92722F14}"/>
              </a:ext>
            </a:extLst>
          </p:cNvPr>
          <p:cNvSpPr txBox="1"/>
          <p:nvPr/>
        </p:nvSpPr>
        <p:spPr>
          <a:xfrm>
            <a:off x="8348751" y="2905117"/>
            <a:ext cx="1466289" cy="646331"/>
          </a:xfrm>
          <a:prstGeom prst="rect">
            <a:avLst/>
          </a:prstGeom>
          <a:noFill/>
        </p:spPr>
        <p:txBody>
          <a:bodyPr wrap="square" rtlCol="0">
            <a:spAutoFit/>
          </a:bodyPr>
          <a:lstStyle/>
          <a:p>
            <a:pPr algn="ctr"/>
            <a:r>
              <a:rPr lang="en-US" sz="1200" b="1" dirty="0"/>
              <a:t>Chef-client processes run-list</a:t>
            </a:r>
          </a:p>
        </p:txBody>
      </p:sp>
    </p:spTree>
    <p:extLst>
      <p:ext uri="{BB962C8B-B14F-4D97-AF65-F5344CB8AC3E}">
        <p14:creationId xmlns:p14="http://schemas.microsoft.com/office/powerpoint/2010/main" val="236822606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2E14C58-1D63-CA44-9D51-530E26C96C37}"/>
              </a:ext>
            </a:extLst>
          </p:cNvPr>
          <p:cNvSpPr>
            <a:spLocks noGrp="1"/>
          </p:cNvSpPr>
          <p:nvPr>
            <p:ph type="title"/>
          </p:nvPr>
        </p:nvSpPr>
        <p:spPr/>
        <p:txBody>
          <a:bodyPr/>
          <a:lstStyle/>
          <a:p>
            <a:r>
              <a:rPr lang="en-US"/>
              <a:t>Guidelines</a:t>
            </a:r>
            <a:endParaRPr lang="en-US" dirty="0"/>
          </a:p>
        </p:txBody>
      </p:sp>
      <p:sp>
        <p:nvSpPr>
          <p:cNvPr id="13" name="Text Placeholder 12">
            <a:extLst>
              <a:ext uri="{FF2B5EF4-FFF2-40B4-BE49-F238E27FC236}">
                <a16:creationId xmlns:a16="http://schemas.microsoft.com/office/drawing/2014/main" xmlns="" id="{56380F8B-197F-3F4D-A596-A6F9BD90A481}"/>
              </a:ext>
            </a:extLst>
          </p:cNvPr>
          <p:cNvSpPr>
            <a:spLocks noGrp="1"/>
          </p:cNvSpPr>
          <p:nvPr>
            <p:ph type="body" idx="1"/>
          </p:nvPr>
        </p:nvSpPr>
        <p:spPr/>
        <p:txBody>
          <a:bodyPr/>
          <a:lstStyle/>
          <a:p>
            <a:r>
              <a:rPr lang="en-US"/>
              <a:t>How to build a diagram and element guidance</a:t>
            </a:r>
            <a:endParaRPr lang="en-US" dirty="0"/>
          </a:p>
        </p:txBody>
      </p:sp>
      <p:sp>
        <p:nvSpPr>
          <p:cNvPr id="5" name="Slide Number Placeholder 4">
            <a:extLst>
              <a:ext uri="{FF2B5EF4-FFF2-40B4-BE49-F238E27FC236}">
                <a16:creationId xmlns:a16="http://schemas.microsoft.com/office/drawing/2014/main" xmlns="" id="{B24AECC3-92CE-EA46-9A3A-5EC5D971052B}"/>
              </a:ext>
            </a:extLst>
          </p:cNvPr>
          <p:cNvSpPr>
            <a:spLocks noGrp="1"/>
          </p:cNvSpPr>
          <p:nvPr>
            <p:ph type="sldNum" sz="quarter" idx="4"/>
          </p:nvPr>
        </p:nvSpPr>
        <p:spPr/>
        <p:txBody>
          <a:bodyPr/>
          <a:lstStyle/>
          <a:p>
            <a:fld id="{0E0E0192-C642-4D4F-AE82-A0D0DC02E26B}" type="slidenum">
              <a:rPr lang="en-US" smtClean="0"/>
              <a:pPr/>
              <a:t>11</a:t>
            </a:fld>
            <a:endParaRPr lang="en-US" dirty="0"/>
          </a:p>
        </p:txBody>
      </p:sp>
    </p:spTree>
    <p:extLst>
      <p:ext uri="{BB962C8B-B14F-4D97-AF65-F5344CB8AC3E}">
        <p14:creationId xmlns:p14="http://schemas.microsoft.com/office/powerpoint/2010/main" val="27164666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429D488-79C0-2B45-ADFC-1E9D89072941}"/>
              </a:ext>
            </a:extLst>
          </p:cNvPr>
          <p:cNvSpPr>
            <a:spLocks noGrp="1"/>
          </p:cNvSpPr>
          <p:nvPr>
            <p:ph type="title"/>
          </p:nvPr>
        </p:nvSpPr>
        <p:spPr/>
        <p:txBody>
          <a:bodyPr/>
          <a:lstStyle/>
          <a:p>
            <a:r>
              <a:rPr lang="en-US"/>
              <a:t>Building a diagram</a:t>
            </a:r>
            <a:endParaRPr lang="en-US" dirty="0"/>
          </a:p>
        </p:txBody>
      </p:sp>
      <p:sp>
        <p:nvSpPr>
          <p:cNvPr id="3" name="Content Placeholder 2">
            <a:extLst>
              <a:ext uri="{FF2B5EF4-FFF2-40B4-BE49-F238E27FC236}">
                <a16:creationId xmlns:a16="http://schemas.microsoft.com/office/drawing/2014/main" xmlns="" id="{861E6FBD-E851-964A-B4D4-E059E226DAC9}"/>
              </a:ext>
            </a:extLst>
          </p:cNvPr>
          <p:cNvSpPr>
            <a:spLocks noGrp="1"/>
          </p:cNvSpPr>
          <p:nvPr>
            <p:ph idx="1"/>
          </p:nvPr>
        </p:nvSpPr>
        <p:spPr/>
        <p:txBody>
          <a:bodyPr>
            <a:normAutofit fontScale="92500" lnSpcReduction="20000"/>
          </a:bodyPr>
          <a:lstStyle/>
          <a:p>
            <a:pPr marL="457200" indent="-457200">
              <a:lnSpc>
                <a:spcPct val="110000"/>
              </a:lnSpc>
              <a:buFont typeface="+mj-lt"/>
              <a:buAutoNum type="arabicPeriod"/>
            </a:pPr>
            <a:r>
              <a:rPr lang="en-US" b="1" dirty="0"/>
              <a:t>Choose your deck style</a:t>
            </a:r>
            <a:r>
              <a:rPr lang="en-US" dirty="0"/>
              <a:t/>
            </a:r>
            <a:br>
              <a:rPr lang="en-US" dirty="0"/>
            </a:br>
            <a:r>
              <a:rPr lang="en-US" dirty="0"/>
              <a:t>The architecture deck is available for both light and dark backgrounds. Determine which best fits your need – light backgrounds tend to be used on the web, whereas dark backgrounds are used for in-person presentations or PowerPoints.</a:t>
            </a:r>
          </a:p>
          <a:p>
            <a:pPr marL="457200" indent="-457200">
              <a:lnSpc>
                <a:spcPct val="110000"/>
              </a:lnSpc>
              <a:buFont typeface="+mj-lt"/>
              <a:buAutoNum type="arabicPeriod"/>
            </a:pPr>
            <a:r>
              <a:rPr lang="en-US" b="1" dirty="0"/>
              <a:t>Start with the structure</a:t>
            </a:r>
            <a:br>
              <a:rPr lang="en-US" b="1" dirty="0"/>
            </a:br>
            <a:r>
              <a:rPr lang="en-US" dirty="0"/>
              <a:t>Locate the groups you’ll use for the underlying structure of your diagram.</a:t>
            </a:r>
            <a:endParaRPr lang="en-US" b="1" dirty="0"/>
          </a:p>
          <a:p>
            <a:pPr marL="457200" indent="-457200">
              <a:lnSpc>
                <a:spcPct val="110000"/>
              </a:lnSpc>
              <a:buFont typeface="+mj-lt"/>
              <a:buAutoNum type="arabicPeriod"/>
            </a:pPr>
            <a:r>
              <a:rPr lang="en-US" b="1" dirty="0"/>
              <a:t>Add product and resource icons</a:t>
            </a:r>
            <a:r>
              <a:rPr lang="en-US" dirty="0"/>
              <a:t/>
            </a:r>
            <a:br>
              <a:rPr lang="en-US" dirty="0"/>
            </a:br>
            <a:r>
              <a:rPr lang="en-US" dirty="0"/>
              <a:t>Navigate to the category of your desired product icon or resource, or use PowerPoint’s search capability to locate it. Then copy and paste it into your diagram.</a:t>
            </a:r>
          </a:p>
          <a:p>
            <a:pPr marL="457200" indent="-457200">
              <a:lnSpc>
                <a:spcPct val="110000"/>
              </a:lnSpc>
              <a:buFont typeface="+mj-lt"/>
              <a:buAutoNum type="arabicPeriod"/>
            </a:pPr>
            <a:r>
              <a:rPr lang="en-US" b="1" dirty="0"/>
              <a:t>Add other steps</a:t>
            </a:r>
            <a:r>
              <a:rPr lang="en-US" dirty="0"/>
              <a:t/>
            </a:r>
            <a:br>
              <a:rPr lang="en-US" dirty="0"/>
            </a:br>
            <a:r>
              <a:rPr lang="en-US" dirty="0"/>
              <a:t>Does your diagram include external users or devices? Use resources to add depth or context to your diagram.</a:t>
            </a:r>
          </a:p>
          <a:p>
            <a:pPr marL="457200" indent="-457200">
              <a:lnSpc>
                <a:spcPct val="110000"/>
              </a:lnSpc>
              <a:buFont typeface="+mj-lt"/>
              <a:buAutoNum type="arabicPeriod"/>
            </a:pPr>
            <a:r>
              <a:rPr lang="en-US" b="1" dirty="0"/>
              <a:t>Connect the steps</a:t>
            </a:r>
            <a:r>
              <a:rPr lang="en-US" dirty="0"/>
              <a:t/>
            </a:r>
            <a:br>
              <a:rPr lang="en-US" dirty="0"/>
            </a:br>
            <a:r>
              <a:rPr lang="en-US" dirty="0"/>
              <a:t>Use the preset arrows to connect your steps and describe a workflow.</a:t>
            </a:r>
          </a:p>
          <a:p>
            <a:pPr marL="457200" indent="-457200">
              <a:lnSpc>
                <a:spcPct val="110000"/>
              </a:lnSpc>
              <a:buFont typeface="+mj-lt"/>
              <a:buAutoNum type="arabicPeriod"/>
            </a:pPr>
            <a:endParaRPr lang="en-US" dirty="0"/>
          </a:p>
          <a:p>
            <a:pPr marL="457200" indent="-457200">
              <a:lnSpc>
                <a:spcPct val="110000"/>
              </a:lnSpc>
              <a:buFont typeface="+mj-lt"/>
              <a:buAutoNum type="arabicPeriod"/>
            </a:pPr>
            <a:endParaRPr lang="en-US" dirty="0"/>
          </a:p>
        </p:txBody>
      </p:sp>
      <p:sp>
        <p:nvSpPr>
          <p:cNvPr id="5" name="Slide Number Placeholder 4">
            <a:extLst>
              <a:ext uri="{FF2B5EF4-FFF2-40B4-BE49-F238E27FC236}">
                <a16:creationId xmlns:a16="http://schemas.microsoft.com/office/drawing/2014/main" xmlns="" id="{D3BB51B7-4AC5-A14C-B7AA-86172153BD4C}"/>
              </a:ext>
            </a:extLst>
          </p:cNvPr>
          <p:cNvSpPr>
            <a:spLocks noGrp="1"/>
          </p:cNvSpPr>
          <p:nvPr>
            <p:ph type="sldNum" sz="quarter" idx="4"/>
          </p:nvPr>
        </p:nvSpPr>
        <p:spPr/>
        <p:txBody>
          <a:bodyPr/>
          <a:lstStyle/>
          <a:p>
            <a:fld id="{0E0E0192-C642-4D4F-AE82-A0D0DC02E26B}" type="slidenum">
              <a:rPr lang="en-US" smtClean="0"/>
              <a:pPr/>
              <a:t>12</a:t>
            </a:fld>
            <a:endParaRPr lang="en-US" dirty="0"/>
          </a:p>
        </p:txBody>
      </p:sp>
    </p:spTree>
    <p:extLst>
      <p:ext uri="{BB962C8B-B14F-4D97-AF65-F5344CB8AC3E}">
        <p14:creationId xmlns:p14="http://schemas.microsoft.com/office/powerpoint/2010/main" val="14552610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xmlns="" id="{9EBFC9F5-E9B3-7742-AE52-B1DEC10D54B4}"/>
              </a:ext>
            </a:extLst>
          </p:cNvPr>
          <p:cNvPicPr>
            <a:picLocks noChangeAspect="1"/>
          </p:cNvPicPr>
          <p:nvPr/>
        </p:nvPicPr>
        <p:blipFill>
          <a:blip r:embed="rId3"/>
          <a:stretch>
            <a:fillRect/>
          </a:stretch>
        </p:blipFill>
        <p:spPr>
          <a:xfrm>
            <a:off x="568902" y="3608747"/>
            <a:ext cx="2349500" cy="1828800"/>
          </a:xfrm>
          <a:prstGeom prst="rect">
            <a:avLst/>
          </a:prstGeom>
        </p:spPr>
      </p:pic>
      <p:sp>
        <p:nvSpPr>
          <p:cNvPr id="36" name="Rectangle 35">
            <a:extLst>
              <a:ext uri="{FF2B5EF4-FFF2-40B4-BE49-F238E27FC236}">
                <a16:creationId xmlns:a16="http://schemas.microsoft.com/office/drawing/2014/main" xmlns="" id="{62D562A7-E1B1-4A4E-AC71-36336134F8F8}"/>
              </a:ext>
            </a:extLst>
          </p:cNvPr>
          <p:cNvSpPr/>
          <p:nvPr/>
        </p:nvSpPr>
        <p:spPr>
          <a:xfrm>
            <a:off x="8093960" y="2464349"/>
            <a:ext cx="3670300" cy="1752581"/>
          </a:xfrm>
          <a:prstGeom prst="rect">
            <a:avLst/>
          </a:prstGeom>
          <a:solidFill>
            <a:srgbClr val="FAFAFA"/>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35" name="Rectangle 34">
            <a:extLst>
              <a:ext uri="{FF2B5EF4-FFF2-40B4-BE49-F238E27FC236}">
                <a16:creationId xmlns:a16="http://schemas.microsoft.com/office/drawing/2014/main" xmlns="" id="{027F6D76-170F-D146-905B-E88AEF01D246}"/>
              </a:ext>
            </a:extLst>
          </p:cNvPr>
          <p:cNvSpPr/>
          <p:nvPr/>
        </p:nvSpPr>
        <p:spPr>
          <a:xfrm>
            <a:off x="8093960" y="4672979"/>
            <a:ext cx="3670300" cy="996446"/>
          </a:xfrm>
          <a:prstGeom prst="rect">
            <a:avLst/>
          </a:prstGeom>
          <a:solidFill>
            <a:srgbClr val="FAFAFA"/>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2" name="Title 1">
            <a:extLst>
              <a:ext uri="{FF2B5EF4-FFF2-40B4-BE49-F238E27FC236}">
                <a16:creationId xmlns:a16="http://schemas.microsoft.com/office/drawing/2014/main" xmlns="" id="{8FF9E629-41D7-2E4F-ABCB-C663C740A6BE}"/>
              </a:ext>
            </a:extLst>
          </p:cNvPr>
          <p:cNvSpPr>
            <a:spLocks noGrp="1"/>
          </p:cNvSpPr>
          <p:nvPr>
            <p:ph type="title"/>
          </p:nvPr>
        </p:nvSpPr>
        <p:spPr/>
        <p:txBody>
          <a:bodyPr/>
          <a:lstStyle/>
          <a:p>
            <a:r>
              <a:rPr lang="en-US"/>
              <a:t>Groups</a:t>
            </a:r>
            <a:endParaRPr lang="en-US" dirty="0"/>
          </a:p>
        </p:txBody>
      </p:sp>
      <p:sp>
        <p:nvSpPr>
          <p:cNvPr id="3" name="Content Placeholder 2">
            <a:extLst>
              <a:ext uri="{FF2B5EF4-FFF2-40B4-BE49-F238E27FC236}">
                <a16:creationId xmlns:a16="http://schemas.microsoft.com/office/drawing/2014/main" xmlns="" id="{8BC3F1B9-71F9-A444-B064-AC3BDA14B205}"/>
              </a:ext>
            </a:extLst>
          </p:cNvPr>
          <p:cNvSpPr>
            <a:spLocks noGrp="1"/>
          </p:cNvSpPr>
          <p:nvPr>
            <p:ph idx="1"/>
          </p:nvPr>
        </p:nvSpPr>
        <p:spPr>
          <a:xfrm>
            <a:off x="266700" y="1130300"/>
            <a:ext cx="11696700" cy="984493"/>
          </a:xfrm>
        </p:spPr>
        <p:txBody>
          <a:bodyPr>
            <a:normAutofit/>
          </a:bodyPr>
          <a:lstStyle/>
          <a:p>
            <a:r>
              <a:rPr lang="en-US" sz="2000" dirty="0"/>
              <a:t>Each group consists of an icon and a label. Colors and lines help differentiate groups to make it easier for the user to read a diagram at a glance. Some groups cross multiple other groups, such as Auto Scaling, whereas others are meant to layer inside one another, such as VPC/Subnets.</a:t>
            </a:r>
          </a:p>
        </p:txBody>
      </p:sp>
      <p:sp>
        <p:nvSpPr>
          <p:cNvPr id="5" name="Slide Number Placeholder 4">
            <a:extLst>
              <a:ext uri="{FF2B5EF4-FFF2-40B4-BE49-F238E27FC236}">
                <a16:creationId xmlns:a16="http://schemas.microsoft.com/office/drawing/2014/main" xmlns="" id="{ADD06013-F731-DE45-AD02-99E851FC3AFE}"/>
              </a:ext>
            </a:extLst>
          </p:cNvPr>
          <p:cNvSpPr>
            <a:spLocks noGrp="1"/>
          </p:cNvSpPr>
          <p:nvPr>
            <p:ph type="sldNum" sz="quarter" idx="4"/>
          </p:nvPr>
        </p:nvSpPr>
        <p:spPr/>
        <p:txBody>
          <a:bodyPr/>
          <a:lstStyle/>
          <a:p>
            <a:fld id="{0E0E0192-C642-4D4F-AE82-A0D0DC02E26B}" type="slidenum">
              <a:rPr lang="en-US" smtClean="0"/>
              <a:pPr/>
              <a:t>13</a:t>
            </a:fld>
            <a:endParaRPr lang="en-US" dirty="0"/>
          </a:p>
        </p:txBody>
      </p:sp>
      <p:sp>
        <p:nvSpPr>
          <p:cNvPr id="24" name="TextBox 23">
            <a:extLst>
              <a:ext uri="{FF2B5EF4-FFF2-40B4-BE49-F238E27FC236}">
                <a16:creationId xmlns:a16="http://schemas.microsoft.com/office/drawing/2014/main" xmlns="" id="{EFE36878-C0A7-4142-92AF-FCE2AC5DA002}"/>
              </a:ext>
            </a:extLst>
          </p:cNvPr>
          <p:cNvSpPr txBox="1"/>
          <p:nvPr/>
        </p:nvSpPr>
        <p:spPr>
          <a:xfrm>
            <a:off x="387931" y="2318741"/>
            <a:ext cx="3237617" cy="338554"/>
          </a:xfrm>
          <a:prstGeom prst="rect">
            <a:avLst/>
          </a:prstGeom>
          <a:noFill/>
        </p:spPr>
        <p:txBody>
          <a:bodyPr wrap="square" rtlCol="0">
            <a:spAutoFit/>
          </a:bodyPr>
          <a:lstStyle/>
          <a:p>
            <a:r>
              <a:rPr lang="en-US" sz="1600" b="1" dirty="0"/>
              <a:t>Resizing groups</a:t>
            </a:r>
          </a:p>
        </p:txBody>
      </p:sp>
      <p:sp>
        <p:nvSpPr>
          <p:cNvPr id="25" name="TextBox 24">
            <a:extLst>
              <a:ext uri="{FF2B5EF4-FFF2-40B4-BE49-F238E27FC236}">
                <a16:creationId xmlns:a16="http://schemas.microsoft.com/office/drawing/2014/main" xmlns="" id="{8F1ACB3C-D89A-1547-BCA0-696F7ADB175C}"/>
              </a:ext>
            </a:extLst>
          </p:cNvPr>
          <p:cNvSpPr txBox="1"/>
          <p:nvPr/>
        </p:nvSpPr>
        <p:spPr>
          <a:xfrm>
            <a:off x="387931" y="2657295"/>
            <a:ext cx="3237617" cy="738664"/>
          </a:xfrm>
          <a:prstGeom prst="rect">
            <a:avLst/>
          </a:prstGeom>
          <a:noFill/>
        </p:spPr>
        <p:txBody>
          <a:bodyPr wrap="square" rtlCol="0">
            <a:spAutoFit/>
          </a:bodyPr>
          <a:lstStyle/>
          <a:p>
            <a:r>
              <a:rPr lang="en-US" sz="1400" dirty="0"/>
              <a:t>Use the bottom right corner of a group box to stretch or collapse to your desired size</a:t>
            </a:r>
          </a:p>
        </p:txBody>
      </p:sp>
      <p:sp>
        <p:nvSpPr>
          <p:cNvPr id="26" name="Rectangle 25">
            <a:extLst>
              <a:ext uri="{FF2B5EF4-FFF2-40B4-BE49-F238E27FC236}">
                <a16:creationId xmlns:a16="http://schemas.microsoft.com/office/drawing/2014/main" xmlns="" id="{DFEAFCC8-9A93-7447-9EDF-46DF05956AB4}"/>
              </a:ext>
            </a:extLst>
          </p:cNvPr>
          <p:cNvSpPr/>
          <p:nvPr/>
        </p:nvSpPr>
        <p:spPr>
          <a:xfrm>
            <a:off x="2491560" y="4944063"/>
            <a:ext cx="286658" cy="266218"/>
          </a:xfrm>
          <a:prstGeom prst="rect">
            <a:avLst/>
          </a:prstGeom>
          <a:no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cxnSp>
        <p:nvCxnSpPr>
          <p:cNvPr id="28" name="Straight Arrow Connector 27">
            <a:extLst>
              <a:ext uri="{FF2B5EF4-FFF2-40B4-BE49-F238E27FC236}">
                <a16:creationId xmlns:a16="http://schemas.microsoft.com/office/drawing/2014/main" xmlns="" id="{9FBDB472-98E5-8D4D-A075-AAEA76889FA6}"/>
              </a:ext>
            </a:extLst>
          </p:cNvPr>
          <p:cNvCxnSpPr/>
          <p:nvPr/>
        </p:nvCxnSpPr>
        <p:spPr>
          <a:xfrm>
            <a:off x="2814503" y="5071568"/>
            <a:ext cx="413657" cy="0"/>
          </a:xfrm>
          <a:prstGeom prst="straightConnector1">
            <a:avLst/>
          </a:prstGeom>
          <a:ln w="12700">
            <a:solidFill>
              <a:srgbClr val="FF0000"/>
            </a:solidFill>
            <a:headEnd type="none" w="med" len="sm"/>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xmlns="" id="{88225B66-0BC2-6448-9D37-5B7656A93264}"/>
              </a:ext>
            </a:extLst>
          </p:cNvPr>
          <p:cNvCxnSpPr>
            <a:cxnSpLocks/>
          </p:cNvCxnSpPr>
          <p:nvPr/>
        </p:nvCxnSpPr>
        <p:spPr>
          <a:xfrm rot="5400000">
            <a:off x="2426246" y="5470712"/>
            <a:ext cx="413657" cy="0"/>
          </a:xfrm>
          <a:prstGeom prst="straightConnector1">
            <a:avLst/>
          </a:prstGeom>
          <a:ln w="12700">
            <a:solidFill>
              <a:srgbClr val="FF0000"/>
            </a:solidFill>
            <a:headEnd type="none" w="med" len="sm"/>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xmlns="" id="{7357EEE2-BCE8-DB49-86CF-0F4B90A1C842}"/>
              </a:ext>
            </a:extLst>
          </p:cNvPr>
          <p:cNvSpPr txBox="1"/>
          <p:nvPr/>
        </p:nvSpPr>
        <p:spPr>
          <a:xfrm>
            <a:off x="8208260" y="2688043"/>
            <a:ext cx="3098800" cy="369332"/>
          </a:xfrm>
          <a:prstGeom prst="rect">
            <a:avLst/>
          </a:prstGeom>
          <a:noFill/>
        </p:spPr>
        <p:txBody>
          <a:bodyPr wrap="square" rtlCol="0">
            <a:spAutoFit/>
          </a:bodyPr>
          <a:lstStyle/>
          <a:p>
            <a:r>
              <a:rPr lang="en-US" b="1" dirty="0">
                <a:solidFill>
                  <a:schemeClr val="accent5"/>
                </a:solidFill>
              </a:rPr>
              <a:t>DO:</a:t>
            </a:r>
          </a:p>
        </p:txBody>
      </p:sp>
      <p:sp>
        <p:nvSpPr>
          <p:cNvPr id="32" name="TextBox 31">
            <a:extLst>
              <a:ext uri="{FF2B5EF4-FFF2-40B4-BE49-F238E27FC236}">
                <a16:creationId xmlns:a16="http://schemas.microsoft.com/office/drawing/2014/main" xmlns="" id="{935B3AB3-F432-D842-ADCD-9DA001FD064E}"/>
              </a:ext>
            </a:extLst>
          </p:cNvPr>
          <p:cNvSpPr txBox="1"/>
          <p:nvPr/>
        </p:nvSpPr>
        <p:spPr>
          <a:xfrm>
            <a:off x="8208260" y="4745443"/>
            <a:ext cx="3098800" cy="369332"/>
          </a:xfrm>
          <a:prstGeom prst="rect">
            <a:avLst/>
          </a:prstGeom>
          <a:noFill/>
        </p:spPr>
        <p:txBody>
          <a:bodyPr wrap="square" rtlCol="0">
            <a:spAutoFit/>
          </a:bodyPr>
          <a:lstStyle/>
          <a:p>
            <a:r>
              <a:rPr lang="en-US" b="1" dirty="0">
                <a:solidFill>
                  <a:srgbClr val="C00000"/>
                </a:solidFill>
              </a:rPr>
              <a:t>DON’T:</a:t>
            </a:r>
          </a:p>
        </p:txBody>
      </p:sp>
      <p:sp>
        <p:nvSpPr>
          <p:cNvPr id="33" name="Rectangle 32">
            <a:extLst>
              <a:ext uri="{FF2B5EF4-FFF2-40B4-BE49-F238E27FC236}">
                <a16:creationId xmlns:a16="http://schemas.microsoft.com/office/drawing/2014/main" xmlns="" id="{DCE31BC0-F990-4C45-81BA-5D7B36A1525D}"/>
              </a:ext>
            </a:extLst>
          </p:cNvPr>
          <p:cNvSpPr/>
          <p:nvPr/>
        </p:nvSpPr>
        <p:spPr>
          <a:xfrm>
            <a:off x="8093960" y="2464578"/>
            <a:ext cx="3670300" cy="99908"/>
          </a:xfrm>
          <a:prstGeom prst="rect">
            <a:avLst/>
          </a:prstGeom>
          <a:solidFill>
            <a:schemeClr val="accent5"/>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34" name="Rectangle 33">
            <a:extLst>
              <a:ext uri="{FF2B5EF4-FFF2-40B4-BE49-F238E27FC236}">
                <a16:creationId xmlns:a16="http://schemas.microsoft.com/office/drawing/2014/main" xmlns="" id="{909FD696-723F-F548-8175-C1AD73AB6AEF}"/>
              </a:ext>
            </a:extLst>
          </p:cNvPr>
          <p:cNvSpPr/>
          <p:nvPr/>
        </p:nvSpPr>
        <p:spPr>
          <a:xfrm>
            <a:off x="8093960" y="4573070"/>
            <a:ext cx="3670300" cy="99908"/>
          </a:xfrm>
          <a:prstGeom prst="rect">
            <a:avLst/>
          </a:prstGeom>
          <a:solidFill>
            <a:srgbClr val="C0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37" name="TextBox 36">
            <a:extLst>
              <a:ext uri="{FF2B5EF4-FFF2-40B4-BE49-F238E27FC236}">
                <a16:creationId xmlns:a16="http://schemas.microsoft.com/office/drawing/2014/main" xmlns="" id="{BD2357E3-A59A-F84E-AAF9-269B98478132}"/>
              </a:ext>
            </a:extLst>
          </p:cNvPr>
          <p:cNvSpPr txBox="1"/>
          <p:nvPr/>
        </p:nvSpPr>
        <p:spPr>
          <a:xfrm>
            <a:off x="8203194" y="3043057"/>
            <a:ext cx="3378504" cy="954107"/>
          </a:xfrm>
          <a:prstGeom prst="rect">
            <a:avLst/>
          </a:prstGeom>
          <a:noFill/>
        </p:spPr>
        <p:txBody>
          <a:bodyPr wrap="square" rtlCol="0">
            <a:spAutoFit/>
          </a:bodyPr>
          <a:lstStyle/>
          <a:p>
            <a:pPr marL="285750" indent="-285750">
              <a:buFont typeface="Arial" panose="020B0604020202020204" pitchFamily="34" charset="0"/>
              <a:buChar char="•"/>
            </a:pPr>
            <a:r>
              <a:rPr lang="en-US" sz="1400" dirty="0"/>
              <a:t>Hold shift down while resizing an icon to maintain a square</a:t>
            </a:r>
          </a:p>
          <a:p>
            <a:pPr marL="285750" indent="-285750">
              <a:buFont typeface="Arial" panose="020B0604020202020204" pitchFamily="34" charset="0"/>
              <a:buChar char="•"/>
            </a:pPr>
            <a:r>
              <a:rPr lang="en-US" sz="1400" dirty="0"/>
              <a:t>Use a generic group type if the presets do not suit your needs</a:t>
            </a:r>
          </a:p>
        </p:txBody>
      </p:sp>
      <p:sp>
        <p:nvSpPr>
          <p:cNvPr id="38" name="TextBox 37">
            <a:extLst>
              <a:ext uri="{FF2B5EF4-FFF2-40B4-BE49-F238E27FC236}">
                <a16:creationId xmlns:a16="http://schemas.microsoft.com/office/drawing/2014/main" xmlns="" id="{49BE76B3-1AC2-C844-B209-B95AB36C64A4}"/>
              </a:ext>
            </a:extLst>
          </p:cNvPr>
          <p:cNvSpPr txBox="1"/>
          <p:nvPr/>
        </p:nvSpPr>
        <p:spPr>
          <a:xfrm>
            <a:off x="8203194" y="5143320"/>
            <a:ext cx="3378504" cy="307777"/>
          </a:xfrm>
          <a:prstGeom prst="rect">
            <a:avLst/>
          </a:prstGeom>
          <a:noFill/>
        </p:spPr>
        <p:txBody>
          <a:bodyPr wrap="square" rtlCol="0">
            <a:spAutoFit/>
          </a:bodyPr>
          <a:lstStyle/>
          <a:p>
            <a:pPr marL="285750" indent="-285750">
              <a:buFont typeface="Arial" panose="020B0604020202020204" pitchFamily="34" charset="0"/>
              <a:buChar char="•"/>
            </a:pPr>
            <a:r>
              <a:rPr lang="en-US" sz="1400" dirty="0"/>
              <a:t>Create new group icons</a:t>
            </a:r>
          </a:p>
        </p:txBody>
      </p:sp>
      <p:sp>
        <p:nvSpPr>
          <p:cNvPr id="39" name="TextBox 38">
            <a:extLst>
              <a:ext uri="{FF2B5EF4-FFF2-40B4-BE49-F238E27FC236}">
                <a16:creationId xmlns:a16="http://schemas.microsoft.com/office/drawing/2014/main" xmlns="" id="{9A5830E2-6E39-704F-9EA1-B465D08CE3DD}"/>
              </a:ext>
            </a:extLst>
          </p:cNvPr>
          <p:cNvSpPr txBox="1"/>
          <p:nvPr/>
        </p:nvSpPr>
        <p:spPr>
          <a:xfrm>
            <a:off x="3913922" y="2318741"/>
            <a:ext cx="3237617" cy="338554"/>
          </a:xfrm>
          <a:prstGeom prst="rect">
            <a:avLst/>
          </a:prstGeom>
          <a:noFill/>
        </p:spPr>
        <p:txBody>
          <a:bodyPr wrap="square" rtlCol="0">
            <a:spAutoFit/>
          </a:bodyPr>
          <a:lstStyle/>
          <a:p>
            <a:r>
              <a:rPr lang="en-US" sz="1600" b="1" dirty="0"/>
              <a:t>Layering groups</a:t>
            </a:r>
          </a:p>
        </p:txBody>
      </p:sp>
      <p:sp>
        <p:nvSpPr>
          <p:cNvPr id="40" name="TextBox 39">
            <a:extLst>
              <a:ext uri="{FF2B5EF4-FFF2-40B4-BE49-F238E27FC236}">
                <a16:creationId xmlns:a16="http://schemas.microsoft.com/office/drawing/2014/main" xmlns="" id="{1E294E8B-B417-674A-A851-010C554AA6FB}"/>
              </a:ext>
            </a:extLst>
          </p:cNvPr>
          <p:cNvSpPr txBox="1"/>
          <p:nvPr/>
        </p:nvSpPr>
        <p:spPr>
          <a:xfrm>
            <a:off x="3913922" y="2657295"/>
            <a:ext cx="3237617" cy="738664"/>
          </a:xfrm>
          <a:prstGeom prst="rect">
            <a:avLst/>
          </a:prstGeom>
          <a:noFill/>
        </p:spPr>
        <p:txBody>
          <a:bodyPr wrap="square" rtlCol="0">
            <a:spAutoFit/>
          </a:bodyPr>
          <a:lstStyle/>
          <a:p>
            <a:r>
              <a:rPr lang="en-US" sz="1400" dirty="0"/>
              <a:t>When you have groups within groups, each inner group should have about 0.05” buffer on each side.</a:t>
            </a:r>
          </a:p>
        </p:txBody>
      </p:sp>
      <p:sp>
        <p:nvSpPr>
          <p:cNvPr id="52" name="Rectangle 51">
            <a:extLst>
              <a:ext uri="{FF2B5EF4-FFF2-40B4-BE49-F238E27FC236}">
                <a16:creationId xmlns:a16="http://schemas.microsoft.com/office/drawing/2014/main" xmlns="" id="{C8170C6F-2762-674B-86AE-6C7F0DF96F66}"/>
              </a:ext>
            </a:extLst>
          </p:cNvPr>
          <p:cNvSpPr/>
          <p:nvPr/>
        </p:nvSpPr>
        <p:spPr>
          <a:xfrm rot="5400000">
            <a:off x="3008551" y="4983875"/>
            <a:ext cx="1940920" cy="45720"/>
          </a:xfrm>
          <a:prstGeom prst="rect">
            <a:avLst/>
          </a:prstGeom>
          <a:solidFill>
            <a:srgbClr val="FF0000">
              <a:alpha val="25000"/>
            </a:srgb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53" name="Rectangle 52">
            <a:extLst>
              <a:ext uri="{FF2B5EF4-FFF2-40B4-BE49-F238E27FC236}">
                <a16:creationId xmlns:a16="http://schemas.microsoft.com/office/drawing/2014/main" xmlns="" id="{DAEEBC2C-ED1F-5646-B999-81822FE48650}"/>
              </a:ext>
            </a:extLst>
          </p:cNvPr>
          <p:cNvSpPr/>
          <p:nvPr/>
        </p:nvSpPr>
        <p:spPr>
          <a:xfrm>
            <a:off x="3951475" y="4034051"/>
            <a:ext cx="3229498" cy="45720"/>
          </a:xfrm>
          <a:prstGeom prst="rect">
            <a:avLst/>
          </a:prstGeom>
          <a:solidFill>
            <a:srgbClr val="FF0000">
              <a:alpha val="25000"/>
            </a:srgb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50" name="Rectangle 49">
            <a:extLst>
              <a:ext uri="{FF2B5EF4-FFF2-40B4-BE49-F238E27FC236}">
                <a16:creationId xmlns:a16="http://schemas.microsoft.com/office/drawing/2014/main" xmlns="" id="{CD310ABF-83D0-3840-915F-3790F5D44DC9}"/>
              </a:ext>
            </a:extLst>
          </p:cNvPr>
          <p:cNvSpPr/>
          <p:nvPr/>
        </p:nvSpPr>
        <p:spPr>
          <a:xfrm rot="5400000">
            <a:off x="6179381" y="4983875"/>
            <a:ext cx="1940920" cy="45720"/>
          </a:xfrm>
          <a:prstGeom prst="rect">
            <a:avLst/>
          </a:prstGeom>
          <a:solidFill>
            <a:srgbClr val="FF0000">
              <a:alpha val="25000"/>
            </a:srgb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56" name="Rectangle 55">
            <a:extLst>
              <a:ext uri="{FF2B5EF4-FFF2-40B4-BE49-F238E27FC236}">
                <a16:creationId xmlns:a16="http://schemas.microsoft.com/office/drawing/2014/main" xmlns="" id="{A270DAED-A5DB-8C40-AE27-55FE8E1DD396}"/>
              </a:ext>
            </a:extLst>
          </p:cNvPr>
          <p:cNvSpPr/>
          <p:nvPr/>
        </p:nvSpPr>
        <p:spPr>
          <a:xfrm>
            <a:off x="3946926" y="5926539"/>
            <a:ext cx="3229498" cy="45720"/>
          </a:xfrm>
          <a:prstGeom prst="rect">
            <a:avLst/>
          </a:prstGeom>
          <a:solidFill>
            <a:srgbClr val="FF0000">
              <a:alpha val="25000"/>
            </a:srgb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57" name="Rectangle 56">
            <a:extLst>
              <a:ext uri="{FF2B5EF4-FFF2-40B4-BE49-F238E27FC236}">
                <a16:creationId xmlns:a16="http://schemas.microsoft.com/office/drawing/2014/main" xmlns="" id="{92BFAA10-3EC8-9D4B-9F3C-B6377B13DCC5}"/>
              </a:ext>
            </a:extLst>
          </p:cNvPr>
          <p:cNvSpPr/>
          <p:nvPr/>
        </p:nvSpPr>
        <p:spPr>
          <a:xfrm>
            <a:off x="3956150" y="3703851"/>
            <a:ext cx="3216551" cy="2268408"/>
          </a:xfrm>
          <a:prstGeom prst="rect">
            <a:avLst/>
          </a:prstGeom>
          <a:noFill/>
          <a:ln w="127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200" dirty="0">
                <a:ln w="0"/>
                <a:solidFill>
                  <a:schemeClr val="accent5"/>
                </a:solidFill>
              </a:rPr>
              <a:t>VPC</a:t>
            </a:r>
          </a:p>
        </p:txBody>
      </p:sp>
      <p:pic>
        <p:nvPicPr>
          <p:cNvPr id="58" name="Graphic 57">
            <a:extLst>
              <a:ext uri="{FF2B5EF4-FFF2-40B4-BE49-F238E27FC236}">
                <a16:creationId xmlns:a16="http://schemas.microsoft.com/office/drawing/2014/main" xmlns="" id="{47B00793-23F7-B64F-A0E3-7902473A742F}"/>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3956151" y="3703851"/>
            <a:ext cx="330200" cy="330200"/>
          </a:xfrm>
          <a:prstGeom prst="rect">
            <a:avLst/>
          </a:prstGeom>
        </p:spPr>
      </p:pic>
      <p:sp>
        <p:nvSpPr>
          <p:cNvPr id="30" name="Rectangle 29">
            <a:extLst>
              <a:ext uri="{FF2B5EF4-FFF2-40B4-BE49-F238E27FC236}">
                <a16:creationId xmlns:a16="http://schemas.microsoft.com/office/drawing/2014/main" xmlns="" id="{AECD4AA0-15AB-0443-8477-A2592B145E32}"/>
              </a:ext>
            </a:extLst>
          </p:cNvPr>
          <p:cNvSpPr/>
          <p:nvPr/>
        </p:nvSpPr>
        <p:spPr>
          <a:xfrm>
            <a:off x="3993732" y="4079771"/>
            <a:ext cx="3133248" cy="1841832"/>
          </a:xfrm>
          <a:prstGeom prst="rect">
            <a:avLst/>
          </a:prstGeom>
          <a:solidFill>
            <a:srgbClr val="1D8900">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algn="l"/>
            <a:r>
              <a:rPr lang="en-US" sz="1200" dirty="0">
                <a:solidFill>
                  <a:schemeClr val="accent5"/>
                </a:solidFill>
              </a:rPr>
              <a:t>Public subnet</a:t>
            </a:r>
          </a:p>
        </p:txBody>
      </p:sp>
      <p:pic>
        <p:nvPicPr>
          <p:cNvPr id="41" name="Graphic 40">
            <a:extLst>
              <a:ext uri="{FF2B5EF4-FFF2-40B4-BE49-F238E27FC236}">
                <a16:creationId xmlns:a16="http://schemas.microsoft.com/office/drawing/2014/main" xmlns="" id="{866360E3-E508-FD45-BC42-C0F96D4CD092}"/>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3993732" y="4077412"/>
            <a:ext cx="274320" cy="274320"/>
          </a:xfrm>
          <a:prstGeom prst="rect">
            <a:avLst/>
          </a:prstGeom>
        </p:spPr>
      </p:pic>
    </p:spTree>
    <p:extLst>
      <p:ext uri="{BB962C8B-B14F-4D97-AF65-F5344CB8AC3E}">
        <p14:creationId xmlns:p14="http://schemas.microsoft.com/office/powerpoint/2010/main" val="298701797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xmlns="" id="{5487B48B-55FF-6748-876A-A5513089807E}"/>
              </a:ext>
            </a:extLst>
          </p:cNvPr>
          <p:cNvPicPr>
            <a:picLocks noChangeAspect="1"/>
          </p:cNvPicPr>
          <p:nvPr/>
        </p:nvPicPr>
        <p:blipFill>
          <a:blip r:embed="rId2"/>
          <a:stretch>
            <a:fillRect/>
          </a:stretch>
        </p:blipFill>
        <p:spPr>
          <a:xfrm>
            <a:off x="387931" y="3781541"/>
            <a:ext cx="1231900" cy="1447800"/>
          </a:xfrm>
          <a:prstGeom prst="rect">
            <a:avLst/>
          </a:prstGeom>
        </p:spPr>
      </p:pic>
      <p:sp>
        <p:nvSpPr>
          <p:cNvPr id="26" name="Rectangle 25">
            <a:extLst>
              <a:ext uri="{FF2B5EF4-FFF2-40B4-BE49-F238E27FC236}">
                <a16:creationId xmlns:a16="http://schemas.microsoft.com/office/drawing/2014/main" xmlns="" id="{DFEAFCC8-9A93-7447-9EDF-46DF05956AB4}"/>
              </a:ext>
            </a:extLst>
          </p:cNvPr>
          <p:cNvSpPr/>
          <p:nvPr/>
        </p:nvSpPr>
        <p:spPr>
          <a:xfrm>
            <a:off x="1166260" y="4711019"/>
            <a:ext cx="286658" cy="266218"/>
          </a:xfrm>
          <a:prstGeom prst="rect">
            <a:avLst/>
          </a:prstGeom>
          <a:no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cxnSp>
        <p:nvCxnSpPr>
          <p:cNvPr id="28" name="Straight Arrow Connector 27">
            <a:extLst>
              <a:ext uri="{FF2B5EF4-FFF2-40B4-BE49-F238E27FC236}">
                <a16:creationId xmlns:a16="http://schemas.microsoft.com/office/drawing/2014/main" xmlns="" id="{9FBDB472-98E5-8D4D-A075-AAEA76889FA6}"/>
              </a:ext>
            </a:extLst>
          </p:cNvPr>
          <p:cNvCxnSpPr>
            <a:cxnSpLocks/>
          </p:cNvCxnSpPr>
          <p:nvPr/>
        </p:nvCxnSpPr>
        <p:spPr>
          <a:xfrm>
            <a:off x="1489203" y="4838524"/>
            <a:ext cx="413657" cy="0"/>
          </a:xfrm>
          <a:prstGeom prst="straightConnector1">
            <a:avLst/>
          </a:prstGeom>
          <a:ln w="12700">
            <a:solidFill>
              <a:srgbClr val="FF0000"/>
            </a:solidFill>
            <a:headEnd type="none" w="med" len="sm"/>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xmlns="" id="{88225B66-0BC2-6448-9D37-5B7656A93264}"/>
              </a:ext>
            </a:extLst>
          </p:cNvPr>
          <p:cNvCxnSpPr>
            <a:cxnSpLocks/>
          </p:cNvCxnSpPr>
          <p:nvPr/>
        </p:nvCxnSpPr>
        <p:spPr>
          <a:xfrm rot="5400000">
            <a:off x="1100946" y="5237668"/>
            <a:ext cx="413657" cy="0"/>
          </a:xfrm>
          <a:prstGeom prst="straightConnector1">
            <a:avLst/>
          </a:prstGeom>
          <a:ln w="12700">
            <a:solidFill>
              <a:srgbClr val="FF0000"/>
            </a:solidFill>
            <a:headEnd type="none" w="med" len="sm"/>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xmlns="" id="{62D562A7-E1B1-4A4E-AC71-36336134F8F8}"/>
              </a:ext>
            </a:extLst>
          </p:cNvPr>
          <p:cNvSpPr/>
          <p:nvPr/>
        </p:nvSpPr>
        <p:spPr>
          <a:xfrm>
            <a:off x="8093960" y="2464350"/>
            <a:ext cx="3670300" cy="1845322"/>
          </a:xfrm>
          <a:prstGeom prst="rect">
            <a:avLst/>
          </a:prstGeom>
          <a:solidFill>
            <a:srgbClr val="FAFAFA"/>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35" name="Rectangle 34">
            <a:extLst>
              <a:ext uri="{FF2B5EF4-FFF2-40B4-BE49-F238E27FC236}">
                <a16:creationId xmlns:a16="http://schemas.microsoft.com/office/drawing/2014/main" xmlns="" id="{027F6D76-170F-D146-905B-E88AEF01D246}"/>
              </a:ext>
            </a:extLst>
          </p:cNvPr>
          <p:cNvSpPr/>
          <p:nvPr/>
        </p:nvSpPr>
        <p:spPr>
          <a:xfrm>
            <a:off x="8093960" y="4558678"/>
            <a:ext cx="3670300" cy="1377427"/>
          </a:xfrm>
          <a:prstGeom prst="rect">
            <a:avLst/>
          </a:prstGeom>
          <a:solidFill>
            <a:srgbClr val="FAFAFA"/>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2" name="Title 1">
            <a:extLst>
              <a:ext uri="{FF2B5EF4-FFF2-40B4-BE49-F238E27FC236}">
                <a16:creationId xmlns:a16="http://schemas.microsoft.com/office/drawing/2014/main" xmlns="" id="{8FF9E629-41D7-2E4F-ABCB-C663C740A6BE}"/>
              </a:ext>
            </a:extLst>
          </p:cNvPr>
          <p:cNvSpPr>
            <a:spLocks noGrp="1"/>
          </p:cNvSpPr>
          <p:nvPr>
            <p:ph type="title"/>
          </p:nvPr>
        </p:nvSpPr>
        <p:spPr/>
        <p:txBody>
          <a:bodyPr/>
          <a:lstStyle/>
          <a:p>
            <a:r>
              <a:rPr lang="en-US"/>
              <a:t>Icons</a:t>
            </a:r>
            <a:endParaRPr lang="en-US" dirty="0"/>
          </a:p>
        </p:txBody>
      </p:sp>
      <p:sp>
        <p:nvSpPr>
          <p:cNvPr id="3" name="Content Placeholder 2">
            <a:extLst>
              <a:ext uri="{FF2B5EF4-FFF2-40B4-BE49-F238E27FC236}">
                <a16:creationId xmlns:a16="http://schemas.microsoft.com/office/drawing/2014/main" xmlns="" id="{8BC3F1B9-71F9-A444-B064-AC3BDA14B205}"/>
              </a:ext>
            </a:extLst>
          </p:cNvPr>
          <p:cNvSpPr>
            <a:spLocks noGrp="1"/>
          </p:cNvSpPr>
          <p:nvPr>
            <p:ph idx="1"/>
          </p:nvPr>
        </p:nvSpPr>
        <p:spPr>
          <a:xfrm>
            <a:off x="266700" y="1130301"/>
            <a:ext cx="11696700" cy="924416"/>
          </a:xfrm>
        </p:spPr>
        <p:txBody>
          <a:bodyPr>
            <a:normAutofit/>
          </a:bodyPr>
          <a:lstStyle/>
          <a:p>
            <a:r>
              <a:rPr lang="en-US" sz="2000" dirty="0"/>
              <a:t>Primary product and resource icons are designed to be used on both dark and light backgrounds. Alternate product icons are specific to a background type. All icons may be renamed to better fit your use case.</a:t>
            </a:r>
          </a:p>
        </p:txBody>
      </p:sp>
      <p:sp>
        <p:nvSpPr>
          <p:cNvPr id="5" name="Slide Number Placeholder 4">
            <a:extLst>
              <a:ext uri="{FF2B5EF4-FFF2-40B4-BE49-F238E27FC236}">
                <a16:creationId xmlns:a16="http://schemas.microsoft.com/office/drawing/2014/main" xmlns="" id="{ADD06013-F731-DE45-AD02-99E851FC3AFE}"/>
              </a:ext>
            </a:extLst>
          </p:cNvPr>
          <p:cNvSpPr>
            <a:spLocks noGrp="1"/>
          </p:cNvSpPr>
          <p:nvPr>
            <p:ph type="sldNum" sz="quarter" idx="4"/>
          </p:nvPr>
        </p:nvSpPr>
        <p:spPr/>
        <p:txBody>
          <a:bodyPr/>
          <a:lstStyle/>
          <a:p>
            <a:fld id="{0E0E0192-C642-4D4F-AE82-A0D0DC02E26B}" type="slidenum">
              <a:rPr lang="en-US" smtClean="0"/>
              <a:pPr/>
              <a:t>14</a:t>
            </a:fld>
            <a:endParaRPr lang="en-US" dirty="0"/>
          </a:p>
        </p:txBody>
      </p:sp>
      <p:sp>
        <p:nvSpPr>
          <p:cNvPr id="24" name="TextBox 23">
            <a:extLst>
              <a:ext uri="{FF2B5EF4-FFF2-40B4-BE49-F238E27FC236}">
                <a16:creationId xmlns:a16="http://schemas.microsoft.com/office/drawing/2014/main" xmlns="" id="{EFE36878-C0A7-4142-92AF-FCE2AC5DA002}"/>
              </a:ext>
            </a:extLst>
          </p:cNvPr>
          <p:cNvSpPr txBox="1"/>
          <p:nvPr/>
        </p:nvSpPr>
        <p:spPr>
          <a:xfrm>
            <a:off x="387931" y="2318741"/>
            <a:ext cx="3237617" cy="338554"/>
          </a:xfrm>
          <a:prstGeom prst="rect">
            <a:avLst/>
          </a:prstGeom>
          <a:noFill/>
        </p:spPr>
        <p:txBody>
          <a:bodyPr wrap="square" rtlCol="0">
            <a:spAutoFit/>
          </a:bodyPr>
          <a:lstStyle/>
          <a:p>
            <a:r>
              <a:rPr lang="en-US" sz="1600" b="1" dirty="0"/>
              <a:t>Resizing icons</a:t>
            </a:r>
          </a:p>
        </p:txBody>
      </p:sp>
      <p:sp>
        <p:nvSpPr>
          <p:cNvPr id="25" name="TextBox 24">
            <a:extLst>
              <a:ext uri="{FF2B5EF4-FFF2-40B4-BE49-F238E27FC236}">
                <a16:creationId xmlns:a16="http://schemas.microsoft.com/office/drawing/2014/main" xmlns="" id="{8F1ACB3C-D89A-1547-BCA0-696F7ADB175C}"/>
              </a:ext>
            </a:extLst>
          </p:cNvPr>
          <p:cNvSpPr txBox="1"/>
          <p:nvPr/>
        </p:nvSpPr>
        <p:spPr>
          <a:xfrm>
            <a:off x="387931" y="2657295"/>
            <a:ext cx="3237617" cy="1169551"/>
          </a:xfrm>
          <a:prstGeom prst="rect">
            <a:avLst/>
          </a:prstGeom>
          <a:noFill/>
        </p:spPr>
        <p:txBody>
          <a:bodyPr wrap="square" rtlCol="0">
            <a:spAutoFit/>
          </a:bodyPr>
          <a:lstStyle/>
          <a:p>
            <a:r>
              <a:rPr lang="en-US" sz="1400" dirty="0"/>
              <a:t>All icons in this deck are SVG’s, allowing them to be scaled up or down depending on the diagram. Be sure to hold down shift while resizing to preserve icon integrity.</a:t>
            </a:r>
          </a:p>
        </p:txBody>
      </p:sp>
      <p:sp>
        <p:nvSpPr>
          <p:cNvPr id="31" name="TextBox 30">
            <a:extLst>
              <a:ext uri="{FF2B5EF4-FFF2-40B4-BE49-F238E27FC236}">
                <a16:creationId xmlns:a16="http://schemas.microsoft.com/office/drawing/2014/main" xmlns="" id="{7357EEE2-BCE8-DB49-86CF-0F4B90A1C842}"/>
              </a:ext>
            </a:extLst>
          </p:cNvPr>
          <p:cNvSpPr txBox="1"/>
          <p:nvPr/>
        </p:nvSpPr>
        <p:spPr>
          <a:xfrm>
            <a:off x="8208260" y="2688043"/>
            <a:ext cx="3098800" cy="369332"/>
          </a:xfrm>
          <a:prstGeom prst="rect">
            <a:avLst/>
          </a:prstGeom>
          <a:noFill/>
        </p:spPr>
        <p:txBody>
          <a:bodyPr wrap="square" rtlCol="0">
            <a:spAutoFit/>
          </a:bodyPr>
          <a:lstStyle/>
          <a:p>
            <a:r>
              <a:rPr lang="en-US" b="1" dirty="0">
                <a:solidFill>
                  <a:schemeClr val="accent5"/>
                </a:solidFill>
              </a:rPr>
              <a:t>DO:</a:t>
            </a:r>
          </a:p>
        </p:txBody>
      </p:sp>
      <p:sp>
        <p:nvSpPr>
          <p:cNvPr id="32" name="TextBox 31">
            <a:extLst>
              <a:ext uri="{FF2B5EF4-FFF2-40B4-BE49-F238E27FC236}">
                <a16:creationId xmlns:a16="http://schemas.microsoft.com/office/drawing/2014/main" xmlns="" id="{935B3AB3-F432-D842-ADCD-9DA001FD064E}"/>
              </a:ext>
            </a:extLst>
          </p:cNvPr>
          <p:cNvSpPr txBox="1"/>
          <p:nvPr/>
        </p:nvSpPr>
        <p:spPr>
          <a:xfrm>
            <a:off x="8208260" y="4631143"/>
            <a:ext cx="3098800" cy="369332"/>
          </a:xfrm>
          <a:prstGeom prst="rect">
            <a:avLst/>
          </a:prstGeom>
          <a:noFill/>
        </p:spPr>
        <p:txBody>
          <a:bodyPr wrap="square" rtlCol="0">
            <a:spAutoFit/>
          </a:bodyPr>
          <a:lstStyle/>
          <a:p>
            <a:r>
              <a:rPr lang="en-US" b="1" dirty="0">
                <a:solidFill>
                  <a:srgbClr val="C00000"/>
                </a:solidFill>
              </a:rPr>
              <a:t>DON’T:</a:t>
            </a:r>
          </a:p>
        </p:txBody>
      </p:sp>
      <p:sp>
        <p:nvSpPr>
          <p:cNvPr id="33" name="Rectangle 32">
            <a:extLst>
              <a:ext uri="{FF2B5EF4-FFF2-40B4-BE49-F238E27FC236}">
                <a16:creationId xmlns:a16="http://schemas.microsoft.com/office/drawing/2014/main" xmlns="" id="{DCE31BC0-F990-4C45-81BA-5D7B36A1525D}"/>
              </a:ext>
            </a:extLst>
          </p:cNvPr>
          <p:cNvSpPr/>
          <p:nvPr/>
        </p:nvSpPr>
        <p:spPr>
          <a:xfrm>
            <a:off x="8093960" y="2464578"/>
            <a:ext cx="3670300" cy="99908"/>
          </a:xfrm>
          <a:prstGeom prst="rect">
            <a:avLst/>
          </a:prstGeom>
          <a:solidFill>
            <a:schemeClr val="accent5"/>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34" name="Rectangle 33">
            <a:extLst>
              <a:ext uri="{FF2B5EF4-FFF2-40B4-BE49-F238E27FC236}">
                <a16:creationId xmlns:a16="http://schemas.microsoft.com/office/drawing/2014/main" xmlns="" id="{909FD696-723F-F548-8175-C1AD73AB6AEF}"/>
              </a:ext>
            </a:extLst>
          </p:cNvPr>
          <p:cNvSpPr/>
          <p:nvPr/>
        </p:nvSpPr>
        <p:spPr>
          <a:xfrm>
            <a:off x="8093960" y="4458770"/>
            <a:ext cx="3670300" cy="99908"/>
          </a:xfrm>
          <a:prstGeom prst="rect">
            <a:avLst/>
          </a:prstGeom>
          <a:solidFill>
            <a:srgbClr val="C0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37" name="TextBox 36">
            <a:extLst>
              <a:ext uri="{FF2B5EF4-FFF2-40B4-BE49-F238E27FC236}">
                <a16:creationId xmlns:a16="http://schemas.microsoft.com/office/drawing/2014/main" xmlns="" id="{BD2357E3-A59A-F84E-AAF9-269B98478132}"/>
              </a:ext>
            </a:extLst>
          </p:cNvPr>
          <p:cNvSpPr txBox="1"/>
          <p:nvPr/>
        </p:nvSpPr>
        <p:spPr>
          <a:xfrm>
            <a:off x="8203194" y="3043057"/>
            <a:ext cx="3378504" cy="1169551"/>
          </a:xfrm>
          <a:prstGeom prst="rect">
            <a:avLst/>
          </a:prstGeom>
          <a:noFill/>
        </p:spPr>
        <p:txBody>
          <a:bodyPr wrap="square" rtlCol="0">
            <a:spAutoFit/>
          </a:bodyPr>
          <a:lstStyle/>
          <a:p>
            <a:pPr marL="285750" indent="-285750">
              <a:buFont typeface="Arial" panose="020B0604020202020204" pitchFamily="34" charset="0"/>
              <a:buChar char="•"/>
            </a:pPr>
            <a:r>
              <a:rPr lang="en-US" sz="1400" dirty="0"/>
              <a:t>Hold shift down while resizing</a:t>
            </a:r>
          </a:p>
          <a:p>
            <a:pPr marL="285750" indent="-285750">
              <a:buFont typeface="Arial" panose="020B0604020202020204" pitchFamily="34" charset="0"/>
              <a:buChar char="•"/>
            </a:pPr>
            <a:r>
              <a:rPr lang="en-US" sz="1400" dirty="0"/>
              <a:t>Change resource icon text color when using a dark background</a:t>
            </a:r>
          </a:p>
          <a:p>
            <a:pPr marL="285750" indent="-285750">
              <a:buFont typeface="Arial" panose="020B0604020202020204" pitchFamily="34" charset="0"/>
              <a:buChar char="•"/>
            </a:pPr>
            <a:r>
              <a:rPr lang="en-US" sz="1400" dirty="0"/>
              <a:t>Use the alternate light-</a:t>
            </a:r>
            <a:r>
              <a:rPr lang="en-US" sz="1400" dirty="0" err="1"/>
              <a:t>bg</a:t>
            </a:r>
            <a:r>
              <a:rPr lang="en-US" sz="1400" dirty="0"/>
              <a:t> product icon when appropriate</a:t>
            </a:r>
          </a:p>
        </p:txBody>
      </p:sp>
      <p:sp>
        <p:nvSpPr>
          <p:cNvPr id="38" name="TextBox 37">
            <a:extLst>
              <a:ext uri="{FF2B5EF4-FFF2-40B4-BE49-F238E27FC236}">
                <a16:creationId xmlns:a16="http://schemas.microsoft.com/office/drawing/2014/main" xmlns="" id="{49BE76B3-1AC2-C844-B209-B95AB36C64A4}"/>
              </a:ext>
            </a:extLst>
          </p:cNvPr>
          <p:cNvSpPr txBox="1"/>
          <p:nvPr/>
        </p:nvSpPr>
        <p:spPr>
          <a:xfrm>
            <a:off x="8203194" y="5029020"/>
            <a:ext cx="3378504" cy="738664"/>
          </a:xfrm>
          <a:prstGeom prst="rect">
            <a:avLst/>
          </a:prstGeom>
          <a:noFill/>
        </p:spPr>
        <p:txBody>
          <a:bodyPr wrap="square" rtlCol="0">
            <a:spAutoFit/>
          </a:bodyPr>
          <a:lstStyle/>
          <a:p>
            <a:pPr marL="285750" indent="-285750">
              <a:buFont typeface="Arial" panose="020B0604020202020204" pitchFamily="34" charset="0"/>
              <a:buChar char="•"/>
            </a:pPr>
            <a:r>
              <a:rPr lang="en-US" sz="1400" dirty="0"/>
              <a:t>Crop product icons</a:t>
            </a:r>
          </a:p>
          <a:p>
            <a:pPr marL="285750" indent="-285750">
              <a:buFont typeface="Arial" panose="020B0604020202020204" pitchFamily="34" charset="0"/>
              <a:buChar char="•"/>
            </a:pPr>
            <a:r>
              <a:rPr lang="en-US" sz="1400" dirty="0"/>
              <a:t>Flip or rotate icons</a:t>
            </a:r>
          </a:p>
          <a:p>
            <a:pPr marL="285750" indent="-285750">
              <a:buFont typeface="Arial" panose="020B0604020202020204" pitchFamily="34" charset="0"/>
              <a:buChar char="•"/>
            </a:pPr>
            <a:r>
              <a:rPr lang="en-US" sz="1400" dirty="0"/>
              <a:t>Change shape of icon</a:t>
            </a:r>
          </a:p>
        </p:txBody>
      </p:sp>
      <p:sp>
        <p:nvSpPr>
          <p:cNvPr id="39" name="TextBox 38">
            <a:extLst>
              <a:ext uri="{FF2B5EF4-FFF2-40B4-BE49-F238E27FC236}">
                <a16:creationId xmlns:a16="http://schemas.microsoft.com/office/drawing/2014/main" xmlns="" id="{9A5830E2-6E39-704F-9EA1-B465D08CE3DD}"/>
              </a:ext>
            </a:extLst>
          </p:cNvPr>
          <p:cNvSpPr txBox="1"/>
          <p:nvPr/>
        </p:nvSpPr>
        <p:spPr>
          <a:xfrm>
            <a:off x="3913922" y="2318741"/>
            <a:ext cx="3237617" cy="584775"/>
          </a:xfrm>
          <a:prstGeom prst="rect">
            <a:avLst/>
          </a:prstGeom>
          <a:noFill/>
        </p:spPr>
        <p:txBody>
          <a:bodyPr wrap="square" rtlCol="0">
            <a:spAutoFit/>
          </a:bodyPr>
          <a:lstStyle/>
          <a:p>
            <a:r>
              <a:rPr lang="en-US" sz="1600" b="1" dirty="0"/>
              <a:t>Using the alternate product icon</a:t>
            </a:r>
          </a:p>
        </p:txBody>
      </p:sp>
      <p:sp>
        <p:nvSpPr>
          <p:cNvPr id="40" name="TextBox 39">
            <a:extLst>
              <a:ext uri="{FF2B5EF4-FFF2-40B4-BE49-F238E27FC236}">
                <a16:creationId xmlns:a16="http://schemas.microsoft.com/office/drawing/2014/main" xmlns="" id="{1E294E8B-B417-674A-A851-010C554AA6FB}"/>
              </a:ext>
            </a:extLst>
          </p:cNvPr>
          <p:cNvSpPr txBox="1"/>
          <p:nvPr/>
        </p:nvSpPr>
        <p:spPr>
          <a:xfrm>
            <a:off x="3913921" y="2918905"/>
            <a:ext cx="3237617" cy="1600438"/>
          </a:xfrm>
          <a:prstGeom prst="rect">
            <a:avLst/>
          </a:prstGeom>
          <a:noFill/>
        </p:spPr>
        <p:txBody>
          <a:bodyPr wrap="square" rtlCol="0">
            <a:spAutoFit/>
          </a:bodyPr>
          <a:lstStyle/>
          <a:p>
            <a:r>
              <a:rPr lang="en-US" sz="1400" dirty="0"/>
              <a:t>In some complex diagrams, it may be less visually distracting to use the alternate “light-</a:t>
            </a:r>
            <a:r>
              <a:rPr lang="en-US" sz="1400" dirty="0" err="1"/>
              <a:t>bg</a:t>
            </a:r>
            <a:r>
              <a:rPr lang="en-US" sz="1400" dirty="0"/>
              <a:t>” product icons. These are built with a solid color background instead of a gradient and may be used interchangeably at your discretion.</a:t>
            </a:r>
          </a:p>
        </p:txBody>
      </p:sp>
      <p:pic>
        <p:nvPicPr>
          <p:cNvPr id="7" name="Graphic 6">
            <a:extLst>
              <a:ext uri="{FF2B5EF4-FFF2-40B4-BE49-F238E27FC236}">
                <a16:creationId xmlns:a16="http://schemas.microsoft.com/office/drawing/2014/main" xmlns="" id="{EF880246-2B67-894A-8654-7D45D0BE33C8}"/>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5544875" y="4770847"/>
            <a:ext cx="711200" cy="711200"/>
          </a:xfrm>
          <a:prstGeom prst="rect">
            <a:avLst/>
          </a:prstGeom>
        </p:spPr>
      </p:pic>
      <p:pic>
        <p:nvPicPr>
          <p:cNvPr id="9" name="Graphic 8">
            <a:extLst>
              <a:ext uri="{FF2B5EF4-FFF2-40B4-BE49-F238E27FC236}">
                <a16:creationId xmlns:a16="http://schemas.microsoft.com/office/drawing/2014/main" xmlns="" id="{08CF05B9-9834-3046-9E77-16FAA8C1F2F8}"/>
              </a:ext>
            </a:extLst>
          </p:cNvPr>
          <p:cNvPicPr>
            <a:picLocks noChangeAspect="1"/>
          </p:cNvPicPr>
          <p:nvPr/>
        </p:nvPicPr>
        <p:blipFill>
          <a:blip r:embed="rId5">
            <a:extLst>
              <a:ext uri="{96DAC541-7B7A-43D3-8B79-37D633B846F1}">
                <asvg:svgBlip xmlns:asvg="http://schemas.microsoft.com/office/drawing/2016/SVG/main" xmlns="" r:embed="rId6"/>
              </a:ext>
            </a:extLst>
          </a:blip>
          <a:stretch>
            <a:fillRect/>
          </a:stretch>
        </p:blipFill>
        <p:spPr>
          <a:xfrm>
            <a:off x="4037910" y="4770847"/>
            <a:ext cx="711200" cy="711200"/>
          </a:xfrm>
          <a:prstGeom prst="rect">
            <a:avLst/>
          </a:prstGeom>
        </p:spPr>
      </p:pic>
      <p:sp>
        <p:nvSpPr>
          <p:cNvPr id="30" name="TextBox 29">
            <a:extLst>
              <a:ext uri="{FF2B5EF4-FFF2-40B4-BE49-F238E27FC236}">
                <a16:creationId xmlns:a16="http://schemas.microsoft.com/office/drawing/2014/main" xmlns="" id="{CE01F2A3-1EAB-2341-8AC0-259E68951674}"/>
              </a:ext>
            </a:extLst>
          </p:cNvPr>
          <p:cNvSpPr txBox="1"/>
          <p:nvPr/>
        </p:nvSpPr>
        <p:spPr>
          <a:xfrm>
            <a:off x="3913922" y="5547130"/>
            <a:ext cx="1503954" cy="276999"/>
          </a:xfrm>
          <a:prstGeom prst="rect">
            <a:avLst/>
          </a:prstGeom>
          <a:noFill/>
        </p:spPr>
        <p:txBody>
          <a:bodyPr wrap="square" rtlCol="0">
            <a:spAutoFit/>
          </a:bodyPr>
          <a:lstStyle/>
          <a:p>
            <a:r>
              <a:rPr lang="en-US" sz="1200" b="1" dirty="0"/>
              <a:t>Amazon-</a:t>
            </a:r>
            <a:r>
              <a:rPr lang="en-US" sz="1200" b="1" dirty="0" err="1"/>
              <a:t>Lex.svg</a:t>
            </a:r>
            <a:endParaRPr lang="en-US" sz="1200" b="1" dirty="0"/>
          </a:p>
        </p:txBody>
      </p:sp>
      <p:sp>
        <p:nvSpPr>
          <p:cNvPr id="42" name="TextBox 41">
            <a:extLst>
              <a:ext uri="{FF2B5EF4-FFF2-40B4-BE49-F238E27FC236}">
                <a16:creationId xmlns:a16="http://schemas.microsoft.com/office/drawing/2014/main" xmlns="" id="{1D9FFA48-C9F8-3B44-880A-EB522390B380}"/>
              </a:ext>
            </a:extLst>
          </p:cNvPr>
          <p:cNvSpPr txBox="1"/>
          <p:nvPr/>
        </p:nvSpPr>
        <p:spPr>
          <a:xfrm>
            <a:off x="5425222" y="5547130"/>
            <a:ext cx="2334478" cy="276999"/>
          </a:xfrm>
          <a:prstGeom prst="rect">
            <a:avLst/>
          </a:prstGeom>
          <a:noFill/>
        </p:spPr>
        <p:txBody>
          <a:bodyPr wrap="square" rtlCol="0">
            <a:spAutoFit/>
          </a:bodyPr>
          <a:lstStyle/>
          <a:p>
            <a:r>
              <a:rPr lang="en-US" sz="1200" b="1" dirty="0"/>
              <a:t>Amazon-</a:t>
            </a:r>
            <a:r>
              <a:rPr lang="en-US" sz="1200" b="1" dirty="0" err="1"/>
              <a:t>Lex_light</a:t>
            </a:r>
            <a:r>
              <a:rPr lang="en-US" sz="1200" b="1" dirty="0"/>
              <a:t>-</a:t>
            </a:r>
            <a:r>
              <a:rPr lang="en-US" sz="1200" b="1" dirty="0" err="1"/>
              <a:t>bg.svg</a:t>
            </a:r>
            <a:endParaRPr lang="en-US" sz="1200" b="1" dirty="0"/>
          </a:p>
        </p:txBody>
      </p:sp>
    </p:spTree>
    <p:extLst>
      <p:ext uri="{BB962C8B-B14F-4D97-AF65-F5344CB8AC3E}">
        <p14:creationId xmlns:p14="http://schemas.microsoft.com/office/powerpoint/2010/main" val="303191213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xmlns="" id="{1C1EC8A8-1FF1-5A41-A08D-6002BB0439E0}"/>
              </a:ext>
            </a:extLst>
          </p:cNvPr>
          <p:cNvPicPr>
            <a:picLocks noChangeAspect="1"/>
          </p:cNvPicPr>
          <p:nvPr/>
        </p:nvPicPr>
        <p:blipFill>
          <a:blip r:embed="rId2"/>
          <a:stretch>
            <a:fillRect/>
          </a:stretch>
        </p:blipFill>
        <p:spPr>
          <a:xfrm>
            <a:off x="321942" y="4279279"/>
            <a:ext cx="2028271" cy="557478"/>
          </a:xfrm>
          <a:prstGeom prst="rect">
            <a:avLst/>
          </a:prstGeom>
        </p:spPr>
      </p:pic>
      <p:sp>
        <p:nvSpPr>
          <p:cNvPr id="36" name="Rectangle 35">
            <a:extLst>
              <a:ext uri="{FF2B5EF4-FFF2-40B4-BE49-F238E27FC236}">
                <a16:creationId xmlns:a16="http://schemas.microsoft.com/office/drawing/2014/main" xmlns="" id="{62D562A7-E1B1-4A4E-AC71-36336134F8F8}"/>
              </a:ext>
            </a:extLst>
          </p:cNvPr>
          <p:cNvSpPr/>
          <p:nvPr/>
        </p:nvSpPr>
        <p:spPr>
          <a:xfrm>
            <a:off x="8093960" y="2108749"/>
            <a:ext cx="3670300" cy="1752581"/>
          </a:xfrm>
          <a:prstGeom prst="rect">
            <a:avLst/>
          </a:prstGeom>
          <a:solidFill>
            <a:srgbClr val="FAFAFA"/>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35" name="Rectangle 34">
            <a:extLst>
              <a:ext uri="{FF2B5EF4-FFF2-40B4-BE49-F238E27FC236}">
                <a16:creationId xmlns:a16="http://schemas.microsoft.com/office/drawing/2014/main" xmlns="" id="{027F6D76-170F-D146-905B-E88AEF01D246}"/>
              </a:ext>
            </a:extLst>
          </p:cNvPr>
          <p:cNvSpPr/>
          <p:nvPr/>
        </p:nvSpPr>
        <p:spPr>
          <a:xfrm>
            <a:off x="8093960" y="4164978"/>
            <a:ext cx="3670300" cy="1452493"/>
          </a:xfrm>
          <a:prstGeom prst="rect">
            <a:avLst/>
          </a:prstGeom>
          <a:solidFill>
            <a:srgbClr val="FAFAFA"/>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2" name="Title 1">
            <a:extLst>
              <a:ext uri="{FF2B5EF4-FFF2-40B4-BE49-F238E27FC236}">
                <a16:creationId xmlns:a16="http://schemas.microsoft.com/office/drawing/2014/main" xmlns="" id="{8FF9E629-41D7-2E4F-ABCB-C663C740A6BE}"/>
              </a:ext>
            </a:extLst>
          </p:cNvPr>
          <p:cNvSpPr>
            <a:spLocks noGrp="1"/>
          </p:cNvSpPr>
          <p:nvPr>
            <p:ph type="title"/>
          </p:nvPr>
        </p:nvSpPr>
        <p:spPr/>
        <p:txBody>
          <a:bodyPr/>
          <a:lstStyle/>
          <a:p>
            <a:r>
              <a:rPr lang="en-US"/>
              <a:t>Arrows</a:t>
            </a:r>
            <a:endParaRPr lang="en-US" dirty="0"/>
          </a:p>
        </p:txBody>
      </p:sp>
      <p:sp>
        <p:nvSpPr>
          <p:cNvPr id="3" name="Content Placeholder 2">
            <a:extLst>
              <a:ext uri="{FF2B5EF4-FFF2-40B4-BE49-F238E27FC236}">
                <a16:creationId xmlns:a16="http://schemas.microsoft.com/office/drawing/2014/main" xmlns="" id="{8BC3F1B9-71F9-A444-B064-AC3BDA14B205}"/>
              </a:ext>
            </a:extLst>
          </p:cNvPr>
          <p:cNvSpPr>
            <a:spLocks noGrp="1"/>
          </p:cNvSpPr>
          <p:nvPr>
            <p:ph idx="1"/>
          </p:nvPr>
        </p:nvSpPr>
        <p:spPr>
          <a:xfrm>
            <a:off x="266700" y="1130301"/>
            <a:ext cx="11696700" cy="681748"/>
          </a:xfrm>
        </p:spPr>
        <p:txBody>
          <a:bodyPr>
            <a:normAutofit/>
          </a:bodyPr>
          <a:lstStyle/>
          <a:p>
            <a:r>
              <a:rPr lang="en-US" sz="2000" dirty="0"/>
              <a:t>Use arrows or lines to connect parts of a diagram or to show a workflow. </a:t>
            </a:r>
          </a:p>
        </p:txBody>
      </p:sp>
      <p:sp>
        <p:nvSpPr>
          <p:cNvPr id="5" name="Slide Number Placeholder 4">
            <a:extLst>
              <a:ext uri="{FF2B5EF4-FFF2-40B4-BE49-F238E27FC236}">
                <a16:creationId xmlns:a16="http://schemas.microsoft.com/office/drawing/2014/main" xmlns="" id="{ADD06013-F731-DE45-AD02-99E851FC3AFE}"/>
              </a:ext>
            </a:extLst>
          </p:cNvPr>
          <p:cNvSpPr>
            <a:spLocks noGrp="1"/>
          </p:cNvSpPr>
          <p:nvPr>
            <p:ph type="sldNum" sz="quarter" idx="4"/>
          </p:nvPr>
        </p:nvSpPr>
        <p:spPr/>
        <p:txBody>
          <a:bodyPr/>
          <a:lstStyle/>
          <a:p>
            <a:fld id="{0E0E0192-C642-4D4F-AE82-A0D0DC02E26B}" type="slidenum">
              <a:rPr lang="en-US" smtClean="0"/>
              <a:pPr/>
              <a:t>15</a:t>
            </a:fld>
            <a:endParaRPr lang="en-US" dirty="0"/>
          </a:p>
        </p:txBody>
      </p:sp>
      <p:sp>
        <p:nvSpPr>
          <p:cNvPr id="24" name="TextBox 23">
            <a:extLst>
              <a:ext uri="{FF2B5EF4-FFF2-40B4-BE49-F238E27FC236}">
                <a16:creationId xmlns:a16="http://schemas.microsoft.com/office/drawing/2014/main" xmlns="" id="{EFE36878-C0A7-4142-92AF-FCE2AC5DA002}"/>
              </a:ext>
            </a:extLst>
          </p:cNvPr>
          <p:cNvSpPr txBox="1"/>
          <p:nvPr/>
        </p:nvSpPr>
        <p:spPr>
          <a:xfrm>
            <a:off x="387931" y="1963141"/>
            <a:ext cx="3237617" cy="338554"/>
          </a:xfrm>
          <a:prstGeom prst="rect">
            <a:avLst/>
          </a:prstGeom>
          <a:noFill/>
        </p:spPr>
        <p:txBody>
          <a:bodyPr wrap="square" rtlCol="0">
            <a:spAutoFit/>
          </a:bodyPr>
          <a:lstStyle/>
          <a:p>
            <a:r>
              <a:rPr lang="en-US" sz="1600" b="1" dirty="0"/>
              <a:t>Use preset arrows</a:t>
            </a:r>
          </a:p>
        </p:txBody>
      </p:sp>
      <p:sp>
        <p:nvSpPr>
          <p:cNvPr id="25" name="TextBox 24">
            <a:extLst>
              <a:ext uri="{FF2B5EF4-FFF2-40B4-BE49-F238E27FC236}">
                <a16:creationId xmlns:a16="http://schemas.microsoft.com/office/drawing/2014/main" xmlns="" id="{8F1ACB3C-D89A-1547-BCA0-696F7ADB175C}"/>
              </a:ext>
            </a:extLst>
          </p:cNvPr>
          <p:cNvSpPr txBox="1"/>
          <p:nvPr/>
        </p:nvSpPr>
        <p:spPr>
          <a:xfrm>
            <a:off x="387931" y="2301695"/>
            <a:ext cx="3237617" cy="954107"/>
          </a:xfrm>
          <a:prstGeom prst="rect">
            <a:avLst/>
          </a:prstGeom>
          <a:noFill/>
        </p:spPr>
        <p:txBody>
          <a:bodyPr wrap="square" rtlCol="0">
            <a:spAutoFit/>
          </a:bodyPr>
          <a:lstStyle/>
          <a:p>
            <a:r>
              <a:rPr lang="en-US" sz="1400" dirty="0"/>
              <a:t>Copy the preset arrows into your diagram to maintain correct formatting. To edit, click on the arrow, hold down Shift </a:t>
            </a:r>
          </a:p>
        </p:txBody>
      </p:sp>
      <p:sp>
        <p:nvSpPr>
          <p:cNvPr id="31" name="TextBox 30">
            <a:extLst>
              <a:ext uri="{FF2B5EF4-FFF2-40B4-BE49-F238E27FC236}">
                <a16:creationId xmlns:a16="http://schemas.microsoft.com/office/drawing/2014/main" xmlns="" id="{7357EEE2-BCE8-DB49-86CF-0F4B90A1C842}"/>
              </a:ext>
            </a:extLst>
          </p:cNvPr>
          <p:cNvSpPr txBox="1"/>
          <p:nvPr/>
        </p:nvSpPr>
        <p:spPr>
          <a:xfrm>
            <a:off x="8208260" y="2332443"/>
            <a:ext cx="3098800" cy="369332"/>
          </a:xfrm>
          <a:prstGeom prst="rect">
            <a:avLst/>
          </a:prstGeom>
          <a:noFill/>
        </p:spPr>
        <p:txBody>
          <a:bodyPr wrap="square" rtlCol="0">
            <a:spAutoFit/>
          </a:bodyPr>
          <a:lstStyle/>
          <a:p>
            <a:r>
              <a:rPr lang="en-US" b="1" dirty="0">
                <a:solidFill>
                  <a:schemeClr val="accent5"/>
                </a:solidFill>
              </a:rPr>
              <a:t>DO:</a:t>
            </a:r>
          </a:p>
        </p:txBody>
      </p:sp>
      <p:sp>
        <p:nvSpPr>
          <p:cNvPr id="32" name="TextBox 31">
            <a:extLst>
              <a:ext uri="{FF2B5EF4-FFF2-40B4-BE49-F238E27FC236}">
                <a16:creationId xmlns:a16="http://schemas.microsoft.com/office/drawing/2014/main" xmlns="" id="{935B3AB3-F432-D842-ADCD-9DA001FD064E}"/>
              </a:ext>
            </a:extLst>
          </p:cNvPr>
          <p:cNvSpPr txBox="1"/>
          <p:nvPr/>
        </p:nvSpPr>
        <p:spPr>
          <a:xfrm>
            <a:off x="8208260" y="4237443"/>
            <a:ext cx="3098800" cy="369332"/>
          </a:xfrm>
          <a:prstGeom prst="rect">
            <a:avLst/>
          </a:prstGeom>
          <a:noFill/>
        </p:spPr>
        <p:txBody>
          <a:bodyPr wrap="square" rtlCol="0">
            <a:spAutoFit/>
          </a:bodyPr>
          <a:lstStyle/>
          <a:p>
            <a:r>
              <a:rPr lang="en-US" b="1" dirty="0">
                <a:solidFill>
                  <a:srgbClr val="C00000"/>
                </a:solidFill>
              </a:rPr>
              <a:t>DON’T:</a:t>
            </a:r>
          </a:p>
        </p:txBody>
      </p:sp>
      <p:sp>
        <p:nvSpPr>
          <p:cNvPr id="33" name="Rectangle 32">
            <a:extLst>
              <a:ext uri="{FF2B5EF4-FFF2-40B4-BE49-F238E27FC236}">
                <a16:creationId xmlns:a16="http://schemas.microsoft.com/office/drawing/2014/main" xmlns="" id="{DCE31BC0-F990-4C45-81BA-5D7B36A1525D}"/>
              </a:ext>
            </a:extLst>
          </p:cNvPr>
          <p:cNvSpPr/>
          <p:nvPr/>
        </p:nvSpPr>
        <p:spPr>
          <a:xfrm>
            <a:off x="8093960" y="2108978"/>
            <a:ext cx="3670300" cy="99908"/>
          </a:xfrm>
          <a:prstGeom prst="rect">
            <a:avLst/>
          </a:prstGeom>
          <a:solidFill>
            <a:schemeClr val="accent5"/>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34" name="Rectangle 33">
            <a:extLst>
              <a:ext uri="{FF2B5EF4-FFF2-40B4-BE49-F238E27FC236}">
                <a16:creationId xmlns:a16="http://schemas.microsoft.com/office/drawing/2014/main" xmlns="" id="{909FD696-723F-F548-8175-C1AD73AB6AEF}"/>
              </a:ext>
            </a:extLst>
          </p:cNvPr>
          <p:cNvSpPr/>
          <p:nvPr/>
        </p:nvSpPr>
        <p:spPr>
          <a:xfrm>
            <a:off x="8093960" y="4065070"/>
            <a:ext cx="3670300" cy="99908"/>
          </a:xfrm>
          <a:prstGeom prst="rect">
            <a:avLst/>
          </a:prstGeom>
          <a:solidFill>
            <a:srgbClr val="C0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37" name="TextBox 36">
            <a:extLst>
              <a:ext uri="{FF2B5EF4-FFF2-40B4-BE49-F238E27FC236}">
                <a16:creationId xmlns:a16="http://schemas.microsoft.com/office/drawing/2014/main" xmlns="" id="{BD2357E3-A59A-F84E-AAF9-269B98478132}"/>
              </a:ext>
            </a:extLst>
          </p:cNvPr>
          <p:cNvSpPr txBox="1"/>
          <p:nvPr/>
        </p:nvSpPr>
        <p:spPr>
          <a:xfrm>
            <a:off x="8203194" y="2687457"/>
            <a:ext cx="3378504" cy="954107"/>
          </a:xfrm>
          <a:prstGeom prst="rect">
            <a:avLst/>
          </a:prstGeom>
          <a:noFill/>
        </p:spPr>
        <p:txBody>
          <a:bodyPr wrap="square" rtlCol="0">
            <a:spAutoFit/>
          </a:bodyPr>
          <a:lstStyle/>
          <a:p>
            <a:pPr marL="285750" indent="-285750">
              <a:buFont typeface="Arial" panose="020B0604020202020204" pitchFamily="34" charset="0"/>
              <a:buChar char="•"/>
            </a:pPr>
            <a:r>
              <a:rPr lang="en-US" sz="1400" dirty="0"/>
              <a:t>Use preset arrows provided in the elements section</a:t>
            </a:r>
          </a:p>
          <a:p>
            <a:pPr marL="285750" indent="-285750">
              <a:buFont typeface="Arial" panose="020B0604020202020204" pitchFamily="34" charset="0"/>
              <a:buChar char="•"/>
            </a:pPr>
            <a:r>
              <a:rPr lang="en-US" sz="1400" dirty="0"/>
              <a:t>Use straight lines and right angles to connect objects</a:t>
            </a:r>
          </a:p>
        </p:txBody>
      </p:sp>
      <p:sp>
        <p:nvSpPr>
          <p:cNvPr id="38" name="TextBox 37">
            <a:extLst>
              <a:ext uri="{FF2B5EF4-FFF2-40B4-BE49-F238E27FC236}">
                <a16:creationId xmlns:a16="http://schemas.microsoft.com/office/drawing/2014/main" xmlns="" id="{49BE76B3-1AC2-C844-B209-B95AB36C64A4}"/>
              </a:ext>
            </a:extLst>
          </p:cNvPr>
          <p:cNvSpPr txBox="1"/>
          <p:nvPr/>
        </p:nvSpPr>
        <p:spPr>
          <a:xfrm>
            <a:off x="8203194" y="4635320"/>
            <a:ext cx="3378504" cy="738664"/>
          </a:xfrm>
          <a:prstGeom prst="rect">
            <a:avLst/>
          </a:prstGeom>
          <a:noFill/>
        </p:spPr>
        <p:txBody>
          <a:bodyPr wrap="square" rtlCol="0">
            <a:spAutoFit/>
          </a:bodyPr>
          <a:lstStyle/>
          <a:p>
            <a:pPr marL="285750" indent="-285750">
              <a:buFont typeface="Arial" panose="020B0604020202020204" pitchFamily="34" charset="0"/>
              <a:buChar char="•"/>
            </a:pPr>
            <a:r>
              <a:rPr lang="en-US" sz="1400" dirty="0"/>
              <a:t>Create diagonal lines</a:t>
            </a:r>
          </a:p>
          <a:p>
            <a:pPr marL="285750" indent="-285750">
              <a:buFont typeface="Arial" panose="020B0604020202020204" pitchFamily="34" charset="0"/>
              <a:buChar char="•"/>
            </a:pPr>
            <a:r>
              <a:rPr lang="en-US" sz="1400" dirty="0"/>
              <a:t>Use anything beside preset or default arrows</a:t>
            </a:r>
          </a:p>
        </p:txBody>
      </p:sp>
      <p:sp>
        <p:nvSpPr>
          <p:cNvPr id="39" name="TextBox 38">
            <a:extLst>
              <a:ext uri="{FF2B5EF4-FFF2-40B4-BE49-F238E27FC236}">
                <a16:creationId xmlns:a16="http://schemas.microsoft.com/office/drawing/2014/main" xmlns="" id="{9A5830E2-6E39-704F-9EA1-B465D08CE3DD}"/>
              </a:ext>
            </a:extLst>
          </p:cNvPr>
          <p:cNvSpPr txBox="1"/>
          <p:nvPr/>
        </p:nvSpPr>
        <p:spPr>
          <a:xfrm>
            <a:off x="3913922" y="1963141"/>
            <a:ext cx="3237617" cy="338554"/>
          </a:xfrm>
          <a:prstGeom prst="rect">
            <a:avLst/>
          </a:prstGeom>
          <a:noFill/>
        </p:spPr>
        <p:txBody>
          <a:bodyPr wrap="square" rtlCol="0">
            <a:spAutoFit/>
          </a:bodyPr>
          <a:lstStyle/>
          <a:p>
            <a:r>
              <a:rPr lang="en-US" sz="1600" b="1" dirty="0"/>
              <a:t>Creating new arrows</a:t>
            </a:r>
          </a:p>
        </p:txBody>
      </p:sp>
      <p:sp>
        <p:nvSpPr>
          <p:cNvPr id="40" name="TextBox 39">
            <a:extLst>
              <a:ext uri="{FF2B5EF4-FFF2-40B4-BE49-F238E27FC236}">
                <a16:creationId xmlns:a16="http://schemas.microsoft.com/office/drawing/2014/main" xmlns="" id="{1E294E8B-B417-674A-A851-010C554AA6FB}"/>
              </a:ext>
            </a:extLst>
          </p:cNvPr>
          <p:cNvSpPr txBox="1"/>
          <p:nvPr/>
        </p:nvSpPr>
        <p:spPr>
          <a:xfrm>
            <a:off x="3913922" y="2301695"/>
            <a:ext cx="3237617" cy="523220"/>
          </a:xfrm>
          <a:prstGeom prst="rect">
            <a:avLst/>
          </a:prstGeom>
          <a:noFill/>
        </p:spPr>
        <p:txBody>
          <a:bodyPr wrap="square" rtlCol="0">
            <a:spAutoFit/>
          </a:bodyPr>
          <a:lstStyle/>
          <a:p>
            <a:r>
              <a:rPr lang="en-US" sz="1400" dirty="0"/>
              <a:t>Preset arrows use the “Open Arrow” in Size 4.</a:t>
            </a:r>
          </a:p>
        </p:txBody>
      </p:sp>
      <p:cxnSp>
        <p:nvCxnSpPr>
          <p:cNvPr id="21" name="Straight Arrow Connector 20">
            <a:extLst>
              <a:ext uri="{FF2B5EF4-FFF2-40B4-BE49-F238E27FC236}">
                <a16:creationId xmlns:a16="http://schemas.microsoft.com/office/drawing/2014/main" xmlns="" id="{3839D1EA-9231-F84D-BB46-A8D6CAE28F94}"/>
              </a:ext>
            </a:extLst>
          </p:cNvPr>
          <p:cNvCxnSpPr>
            <a:cxnSpLocks/>
          </p:cNvCxnSpPr>
          <p:nvPr/>
        </p:nvCxnSpPr>
        <p:spPr>
          <a:xfrm>
            <a:off x="498687" y="4083155"/>
            <a:ext cx="1645920" cy="0"/>
          </a:xfrm>
          <a:prstGeom prst="straightConnector1">
            <a:avLst/>
          </a:prstGeom>
          <a:ln w="12700">
            <a:solidFill>
              <a:srgbClr val="545B64"/>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xmlns="" id="{4A3487EB-D5A8-744C-86BD-85B6DEBA432C}"/>
              </a:ext>
            </a:extLst>
          </p:cNvPr>
          <p:cNvCxnSpPr/>
          <p:nvPr/>
        </p:nvCxnSpPr>
        <p:spPr>
          <a:xfrm>
            <a:off x="498687" y="3754543"/>
            <a:ext cx="1645920" cy="0"/>
          </a:xfrm>
          <a:prstGeom prst="straightConnector1">
            <a:avLst/>
          </a:prstGeom>
          <a:ln w="12700">
            <a:solidFill>
              <a:srgbClr val="545B6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xmlns="" id="{5220D3D9-E8EF-D14F-9FA2-58946F505294}"/>
              </a:ext>
            </a:extLst>
          </p:cNvPr>
          <p:cNvCxnSpPr/>
          <p:nvPr/>
        </p:nvCxnSpPr>
        <p:spPr>
          <a:xfrm>
            <a:off x="498687" y="3411643"/>
            <a:ext cx="1645920" cy="0"/>
          </a:xfrm>
          <a:prstGeom prst="straightConnector1">
            <a:avLst/>
          </a:prstGeom>
          <a:ln w="12700">
            <a:solidFill>
              <a:srgbClr val="545B6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xmlns="" id="{DFEAFCC8-9A93-7447-9EDF-46DF05956AB4}"/>
              </a:ext>
            </a:extLst>
          </p:cNvPr>
          <p:cNvSpPr/>
          <p:nvPr/>
        </p:nvSpPr>
        <p:spPr>
          <a:xfrm>
            <a:off x="1987356" y="4439949"/>
            <a:ext cx="286658" cy="266218"/>
          </a:xfrm>
          <a:prstGeom prst="rect">
            <a:avLst/>
          </a:prstGeom>
          <a:no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cxnSp>
        <p:nvCxnSpPr>
          <p:cNvPr id="28" name="Straight Arrow Connector 27">
            <a:extLst>
              <a:ext uri="{FF2B5EF4-FFF2-40B4-BE49-F238E27FC236}">
                <a16:creationId xmlns:a16="http://schemas.microsoft.com/office/drawing/2014/main" xmlns="" id="{9FBDB472-98E5-8D4D-A075-AAEA76889FA6}"/>
              </a:ext>
            </a:extLst>
          </p:cNvPr>
          <p:cNvCxnSpPr/>
          <p:nvPr/>
        </p:nvCxnSpPr>
        <p:spPr>
          <a:xfrm>
            <a:off x="1920412" y="4783130"/>
            <a:ext cx="413657" cy="0"/>
          </a:xfrm>
          <a:prstGeom prst="straightConnector1">
            <a:avLst/>
          </a:prstGeom>
          <a:ln w="12700">
            <a:solidFill>
              <a:srgbClr val="FF0000"/>
            </a:solidFill>
            <a:headEnd type="triangle" w="med" len="med"/>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xmlns="" id="{AD6B9335-FB4F-1549-B7D3-384101592DD8}"/>
              </a:ext>
            </a:extLst>
          </p:cNvPr>
          <p:cNvSpPr txBox="1"/>
          <p:nvPr/>
        </p:nvSpPr>
        <p:spPr>
          <a:xfrm>
            <a:off x="2274014" y="4442253"/>
            <a:ext cx="806823" cy="261610"/>
          </a:xfrm>
          <a:prstGeom prst="rect">
            <a:avLst/>
          </a:prstGeom>
          <a:noFill/>
        </p:spPr>
        <p:txBody>
          <a:bodyPr wrap="square" rtlCol="0">
            <a:spAutoFit/>
          </a:bodyPr>
          <a:lstStyle/>
          <a:p>
            <a:r>
              <a:rPr lang="en-US" sz="1100" dirty="0">
                <a:solidFill>
                  <a:srgbClr val="FF0000"/>
                </a:solidFill>
              </a:rPr>
              <a:t>Hold Shift</a:t>
            </a:r>
          </a:p>
        </p:txBody>
      </p:sp>
      <p:sp>
        <p:nvSpPr>
          <p:cNvPr id="30" name="TextBox 29">
            <a:extLst>
              <a:ext uri="{FF2B5EF4-FFF2-40B4-BE49-F238E27FC236}">
                <a16:creationId xmlns:a16="http://schemas.microsoft.com/office/drawing/2014/main" xmlns="" id="{F8CAC594-1B99-ED49-B459-BA95BFCD3A22}"/>
              </a:ext>
            </a:extLst>
          </p:cNvPr>
          <p:cNvSpPr txBox="1"/>
          <p:nvPr/>
        </p:nvSpPr>
        <p:spPr>
          <a:xfrm>
            <a:off x="3913922" y="4058641"/>
            <a:ext cx="3237617" cy="338554"/>
          </a:xfrm>
          <a:prstGeom prst="rect">
            <a:avLst/>
          </a:prstGeom>
          <a:noFill/>
        </p:spPr>
        <p:txBody>
          <a:bodyPr wrap="square" rtlCol="0">
            <a:spAutoFit/>
          </a:bodyPr>
          <a:lstStyle/>
          <a:p>
            <a:r>
              <a:rPr lang="en-US" sz="1600" b="1" dirty="0"/>
              <a:t>When in doubt, use default</a:t>
            </a:r>
          </a:p>
        </p:txBody>
      </p:sp>
      <p:sp>
        <p:nvSpPr>
          <p:cNvPr id="41" name="TextBox 40">
            <a:extLst>
              <a:ext uri="{FF2B5EF4-FFF2-40B4-BE49-F238E27FC236}">
                <a16:creationId xmlns:a16="http://schemas.microsoft.com/office/drawing/2014/main" xmlns="" id="{F62E970C-A912-2B44-8F5B-744E5A2AB73C}"/>
              </a:ext>
            </a:extLst>
          </p:cNvPr>
          <p:cNvSpPr txBox="1"/>
          <p:nvPr/>
        </p:nvSpPr>
        <p:spPr>
          <a:xfrm>
            <a:off x="3913922" y="4397195"/>
            <a:ext cx="3237617" cy="738664"/>
          </a:xfrm>
          <a:prstGeom prst="rect">
            <a:avLst/>
          </a:prstGeom>
          <a:noFill/>
        </p:spPr>
        <p:txBody>
          <a:bodyPr wrap="square" rtlCol="0">
            <a:spAutoFit/>
          </a:bodyPr>
          <a:lstStyle/>
          <a:p>
            <a:r>
              <a:rPr lang="en-US" sz="1400" dirty="0"/>
              <a:t>If the arrow shape you need is not available in the sample arrows, go ahead and use the default arrows.</a:t>
            </a:r>
          </a:p>
        </p:txBody>
      </p:sp>
      <p:cxnSp>
        <p:nvCxnSpPr>
          <p:cNvPr id="42" name="Straight Arrow Connector 41">
            <a:extLst>
              <a:ext uri="{FF2B5EF4-FFF2-40B4-BE49-F238E27FC236}">
                <a16:creationId xmlns:a16="http://schemas.microsoft.com/office/drawing/2014/main" xmlns="" id="{4EF07E8A-5268-414F-9139-466CF7697139}"/>
              </a:ext>
            </a:extLst>
          </p:cNvPr>
          <p:cNvCxnSpPr>
            <a:cxnSpLocks/>
          </p:cNvCxnSpPr>
          <p:nvPr/>
        </p:nvCxnSpPr>
        <p:spPr>
          <a:xfrm>
            <a:off x="4053622" y="2962541"/>
            <a:ext cx="1463040" cy="0"/>
          </a:xfrm>
          <a:prstGeom prst="straightConnector1">
            <a:avLst/>
          </a:prstGeom>
          <a:ln w="12700">
            <a:solidFill>
              <a:srgbClr val="545B64"/>
            </a:solidFill>
            <a:headEnd type="none" w="med" len="sm"/>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xmlns="" id="{0D599149-9724-DA4F-BDA2-78DE8D6FFF37}"/>
              </a:ext>
            </a:extLst>
          </p:cNvPr>
          <p:cNvCxnSpPr>
            <a:cxnSpLocks/>
          </p:cNvCxnSpPr>
          <p:nvPr/>
        </p:nvCxnSpPr>
        <p:spPr>
          <a:xfrm>
            <a:off x="4053622" y="3259243"/>
            <a:ext cx="1463040" cy="0"/>
          </a:xfrm>
          <a:prstGeom prst="straightConnector1">
            <a:avLst/>
          </a:prstGeom>
          <a:ln w="12700">
            <a:solidFill>
              <a:srgbClr val="545B64"/>
            </a:solidFill>
            <a:headEnd type="none" w="med" len="sm"/>
            <a:tailEnd type="arrow"/>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xmlns="" id="{FF137474-29E9-614A-890A-6042AD808171}"/>
              </a:ext>
            </a:extLst>
          </p:cNvPr>
          <p:cNvCxnSpPr>
            <a:cxnSpLocks/>
          </p:cNvCxnSpPr>
          <p:nvPr/>
        </p:nvCxnSpPr>
        <p:spPr>
          <a:xfrm>
            <a:off x="4053622" y="3525943"/>
            <a:ext cx="1463040" cy="0"/>
          </a:xfrm>
          <a:prstGeom prst="straightConnector1">
            <a:avLst/>
          </a:prstGeom>
          <a:ln w="12700">
            <a:solidFill>
              <a:srgbClr val="545B6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xmlns="" id="{86370855-FE51-F443-AE5B-1C72E42B9F6B}"/>
              </a:ext>
            </a:extLst>
          </p:cNvPr>
          <p:cNvSpPr txBox="1"/>
          <p:nvPr/>
        </p:nvSpPr>
        <p:spPr>
          <a:xfrm>
            <a:off x="5614114" y="2842053"/>
            <a:ext cx="1537425" cy="261610"/>
          </a:xfrm>
          <a:prstGeom prst="rect">
            <a:avLst/>
          </a:prstGeom>
          <a:noFill/>
        </p:spPr>
        <p:txBody>
          <a:bodyPr wrap="square" rtlCol="0">
            <a:spAutoFit/>
          </a:bodyPr>
          <a:lstStyle/>
          <a:p>
            <a:r>
              <a:rPr lang="en-US" sz="1100" dirty="0">
                <a:solidFill>
                  <a:srgbClr val="FF0000"/>
                </a:solidFill>
              </a:rPr>
              <a:t>Default Arrow</a:t>
            </a:r>
          </a:p>
        </p:txBody>
      </p:sp>
      <p:sp>
        <p:nvSpPr>
          <p:cNvPr id="48" name="TextBox 47">
            <a:extLst>
              <a:ext uri="{FF2B5EF4-FFF2-40B4-BE49-F238E27FC236}">
                <a16:creationId xmlns:a16="http://schemas.microsoft.com/office/drawing/2014/main" xmlns="" id="{B17A9172-4C18-2B4E-ACDC-34AF13F19C5B}"/>
              </a:ext>
            </a:extLst>
          </p:cNvPr>
          <p:cNvSpPr txBox="1"/>
          <p:nvPr/>
        </p:nvSpPr>
        <p:spPr>
          <a:xfrm>
            <a:off x="5614114" y="3134153"/>
            <a:ext cx="1537425" cy="261610"/>
          </a:xfrm>
          <a:prstGeom prst="rect">
            <a:avLst/>
          </a:prstGeom>
          <a:noFill/>
        </p:spPr>
        <p:txBody>
          <a:bodyPr wrap="square" rtlCol="0">
            <a:spAutoFit/>
          </a:bodyPr>
          <a:lstStyle/>
          <a:p>
            <a:r>
              <a:rPr lang="en-US" sz="1100" dirty="0">
                <a:solidFill>
                  <a:srgbClr val="FF0000"/>
                </a:solidFill>
              </a:rPr>
              <a:t>+ Open Arrow</a:t>
            </a:r>
          </a:p>
        </p:txBody>
      </p:sp>
      <p:sp>
        <p:nvSpPr>
          <p:cNvPr id="49" name="TextBox 48">
            <a:extLst>
              <a:ext uri="{FF2B5EF4-FFF2-40B4-BE49-F238E27FC236}">
                <a16:creationId xmlns:a16="http://schemas.microsoft.com/office/drawing/2014/main" xmlns="" id="{6B9B2B81-B315-EF48-8379-3498180D53C2}"/>
              </a:ext>
            </a:extLst>
          </p:cNvPr>
          <p:cNvSpPr txBox="1"/>
          <p:nvPr/>
        </p:nvSpPr>
        <p:spPr>
          <a:xfrm>
            <a:off x="5614114" y="3400853"/>
            <a:ext cx="1537425" cy="261610"/>
          </a:xfrm>
          <a:prstGeom prst="rect">
            <a:avLst/>
          </a:prstGeom>
          <a:noFill/>
        </p:spPr>
        <p:txBody>
          <a:bodyPr wrap="square" rtlCol="0">
            <a:spAutoFit/>
          </a:bodyPr>
          <a:lstStyle/>
          <a:p>
            <a:r>
              <a:rPr lang="en-US" sz="1100" dirty="0">
                <a:solidFill>
                  <a:srgbClr val="FF0000"/>
                </a:solidFill>
              </a:rPr>
              <a:t>+ Size 4</a:t>
            </a:r>
          </a:p>
        </p:txBody>
      </p:sp>
    </p:spTree>
    <p:extLst>
      <p:ext uri="{BB962C8B-B14F-4D97-AF65-F5344CB8AC3E}">
        <p14:creationId xmlns:p14="http://schemas.microsoft.com/office/powerpoint/2010/main" val="63660161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2E14C58-1D63-CA44-9D51-530E26C96C37}"/>
              </a:ext>
            </a:extLst>
          </p:cNvPr>
          <p:cNvSpPr>
            <a:spLocks noGrp="1"/>
          </p:cNvSpPr>
          <p:nvPr>
            <p:ph type="title"/>
          </p:nvPr>
        </p:nvSpPr>
        <p:spPr/>
        <p:txBody>
          <a:bodyPr/>
          <a:lstStyle/>
          <a:p>
            <a:r>
              <a:rPr lang="en-US"/>
              <a:t>Elements</a:t>
            </a:r>
            <a:endParaRPr lang="en-US" dirty="0"/>
          </a:p>
        </p:txBody>
      </p:sp>
      <p:sp>
        <p:nvSpPr>
          <p:cNvPr id="13" name="Text Placeholder 12">
            <a:extLst>
              <a:ext uri="{FF2B5EF4-FFF2-40B4-BE49-F238E27FC236}">
                <a16:creationId xmlns:a16="http://schemas.microsoft.com/office/drawing/2014/main" xmlns="" id="{EBD26E9D-824A-1543-8415-66A9E2EAB00A}"/>
              </a:ext>
            </a:extLst>
          </p:cNvPr>
          <p:cNvSpPr>
            <a:spLocks noGrp="1"/>
          </p:cNvSpPr>
          <p:nvPr>
            <p:ph type="body" idx="1"/>
          </p:nvPr>
        </p:nvSpPr>
        <p:spPr/>
        <p:txBody>
          <a:bodyPr/>
          <a:lstStyle/>
          <a:p>
            <a:r>
              <a:rPr lang="en-US"/>
              <a:t>Groups, arrows, resource icons, and product icons to use when building your diagram</a:t>
            </a:r>
            <a:endParaRPr lang="en-US" dirty="0"/>
          </a:p>
        </p:txBody>
      </p:sp>
      <p:sp>
        <p:nvSpPr>
          <p:cNvPr id="5" name="Slide Number Placeholder 4">
            <a:extLst>
              <a:ext uri="{FF2B5EF4-FFF2-40B4-BE49-F238E27FC236}">
                <a16:creationId xmlns:a16="http://schemas.microsoft.com/office/drawing/2014/main" xmlns="" id="{B24AECC3-92CE-EA46-9A3A-5EC5D971052B}"/>
              </a:ext>
            </a:extLst>
          </p:cNvPr>
          <p:cNvSpPr>
            <a:spLocks noGrp="1"/>
          </p:cNvSpPr>
          <p:nvPr>
            <p:ph type="sldNum" sz="quarter" idx="4"/>
          </p:nvPr>
        </p:nvSpPr>
        <p:spPr/>
        <p:txBody>
          <a:bodyPr/>
          <a:lstStyle/>
          <a:p>
            <a:fld id="{0E0E0192-C642-4D4F-AE82-A0D0DC02E26B}" type="slidenum">
              <a:rPr lang="en-US" smtClean="0"/>
              <a:pPr/>
              <a:t>16</a:t>
            </a:fld>
            <a:endParaRPr lang="en-US" dirty="0"/>
          </a:p>
        </p:txBody>
      </p:sp>
    </p:spTree>
    <p:extLst>
      <p:ext uri="{BB962C8B-B14F-4D97-AF65-F5344CB8AC3E}">
        <p14:creationId xmlns:p14="http://schemas.microsoft.com/office/powerpoint/2010/main" val="8996872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429D488-79C0-2B45-ADFC-1E9D89072941}"/>
              </a:ext>
            </a:extLst>
          </p:cNvPr>
          <p:cNvSpPr>
            <a:spLocks noGrp="1"/>
          </p:cNvSpPr>
          <p:nvPr>
            <p:ph type="title"/>
          </p:nvPr>
        </p:nvSpPr>
        <p:spPr/>
        <p:txBody>
          <a:bodyPr/>
          <a:lstStyle/>
          <a:p>
            <a:r>
              <a:rPr lang="en-US" dirty="0"/>
              <a:t>Icon Categories</a:t>
            </a:r>
          </a:p>
        </p:txBody>
      </p:sp>
      <p:sp>
        <p:nvSpPr>
          <p:cNvPr id="5" name="Slide Number Placeholder 4">
            <a:extLst>
              <a:ext uri="{FF2B5EF4-FFF2-40B4-BE49-F238E27FC236}">
                <a16:creationId xmlns:a16="http://schemas.microsoft.com/office/drawing/2014/main" xmlns="" id="{4712F3E6-9326-B64D-BAFC-173F81C210D1}"/>
              </a:ext>
            </a:extLst>
          </p:cNvPr>
          <p:cNvSpPr>
            <a:spLocks noGrp="1"/>
          </p:cNvSpPr>
          <p:nvPr>
            <p:ph type="sldNum" sz="quarter" idx="4"/>
          </p:nvPr>
        </p:nvSpPr>
        <p:spPr/>
        <p:txBody>
          <a:bodyPr/>
          <a:lstStyle/>
          <a:p>
            <a:fld id="{0E0E0192-C642-4D4F-AE82-A0D0DC02E26B}" type="slidenum">
              <a:rPr lang="en-US" smtClean="0"/>
              <a:pPr/>
              <a:t>17</a:t>
            </a:fld>
            <a:endParaRPr lang="en-US" dirty="0"/>
          </a:p>
        </p:txBody>
      </p:sp>
      <p:sp>
        <p:nvSpPr>
          <p:cNvPr id="6" name="Content Placeholder 2">
            <a:extLst>
              <a:ext uri="{FF2B5EF4-FFF2-40B4-BE49-F238E27FC236}">
                <a16:creationId xmlns:a16="http://schemas.microsoft.com/office/drawing/2014/main" xmlns="" id="{52D94260-55A5-BD40-8CC3-784C3A172D53}"/>
              </a:ext>
            </a:extLst>
          </p:cNvPr>
          <p:cNvSpPr txBox="1">
            <a:spLocks/>
          </p:cNvSpPr>
          <p:nvPr/>
        </p:nvSpPr>
        <p:spPr>
          <a:xfrm>
            <a:off x="266700" y="1700010"/>
            <a:ext cx="11696700" cy="4322405"/>
          </a:xfrm>
          <a:prstGeom prst="rect">
            <a:avLst/>
          </a:prstGeom>
        </p:spPr>
        <p:txBody>
          <a:bodyPr numCol="2">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solidFill>
                  <a:srgbClr val="232F3E"/>
                </a:solidFill>
                <a:hlinkClick r:id="rId2" action="ppaction://hlinksldjump"/>
              </a:rPr>
              <a:t>General Resources</a:t>
            </a:r>
            <a:endParaRPr lang="en-US" sz="2000" dirty="0">
              <a:solidFill>
                <a:srgbClr val="232F3E"/>
              </a:solidFill>
              <a:hlinkClick r:id="" action="ppaction://noaction"/>
            </a:endParaRPr>
          </a:p>
          <a:p>
            <a:pPr marL="0" indent="0">
              <a:buNone/>
            </a:pPr>
            <a:r>
              <a:rPr lang="en-US" sz="2000" dirty="0">
                <a:solidFill>
                  <a:srgbClr val="232F3E"/>
                </a:solidFill>
                <a:hlinkClick r:id="rId3" action="ppaction://hlinksldjump"/>
              </a:rPr>
              <a:t>Analytics</a:t>
            </a:r>
            <a:endParaRPr lang="en-US" sz="2000" dirty="0">
              <a:solidFill>
                <a:srgbClr val="232F3E"/>
              </a:solidFill>
            </a:endParaRPr>
          </a:p>
          <a:p>
            <a:pPr marL="0" indent="0">
              <a:buNone/>
            </a:pPr>
            <a:r>
              <a:rPr lang="en-US" sz="2000" dirty="0">
                <a:solidFill>
                  <a:srgbClr val="232F3E"/>
                </a:solidFill>
                <a:hlinkClick r:id="rId4" action="ppaction://hlinksldjump"/>
              </a:rPr>
              <a:t>Application Integration</a:t>
            </a:r>
            <a:endParaRPr lang="en-US" sz="2000" dirty="0">
              <a:solidFill>
                <a:srgbClr val="232F3E"/>
              </a:solidFill>
            </a:endParaRPr>
          </a:p>
          <a:p>
            <a:pPr marL="0" indent="0">
              <a:buNone/>
            </a:pPr>
            <a:r>
              <a:rPr lang="en-US" sz="2000" dirty="0">
                <a:solidFill>
                  <a:srgbClr val="232F3E"/>
                </a:solidFill>
                <a:hlinkClick r:id="rId5" action="ppaction://hlinksldjump"/>
              </a:rPr>
              <a:t>AR &amp; VR</a:t>
            </a:r>
            <a:endParaRPr lang="en-US" sz="2000" dirty="0">
              <a:solidFill>
                <a:srgbClr val="232F3E"/>
              </a:solidFill>
            </a:endParaRPr>
          </a:p>
          <a:p>
            <a:pPr marL="0" indent="0">
              <a:buNone/>
            </a:pPr>
            <a:r>
              <a:rPr lang="en-US" sz="2000" dirty="0">
                <a:solidFill>
                  <a:srgbClr val="232F3E"/>
                </a:solidFill>
                <a:hlinkClick r:id="rId6" action="ppaction://hlinksldjump"/>
              </a:rPr>
              <a:t>AWS Cost Management</a:t>
            </a:r>
            <a:endParaRPr lang="en-US" sz="2000" dirty="0">
              <a:solidFill>
                <a:srgbClr val="232F3E"/>
              </a:solidFill>
            </a:endParaRPr>
          </a:p>
          <a:p>
            <a:pPr marL="0" indent="0">
              <a:buNone/>
            </a:pPr>
            <a:r>
              <a:rPr lang="en-US" sz="2000" dirty="0">
                <a:solidFill>
                  <a:srgbClr val="232F3E"/>
                </a:solidFill>
                <a:hlinkClick r:id="rId7" action="ppaction://hlinksldjump"/>
              </a:rPr>
              <a:t>Blockchain</a:t>
            </a:r>
            <a:endParaRPr lang="en-US" sz="2000" dirty="0">
              <a:solidFill>
                <a:srgbClr val="232F3E"/>
              </a:solidFill>
              <a:hlinkClick r:id="rId8" action="ppaction://hlinksldjump"/>
            </a:endParaRPr>
          </a:p>
          <a:p>
            <a:pPr marL="0" indent="0">
              <a:buNone/>
            </a:pPr>
            <a:r>
              <a:rPr lang="en-US" sz="2000" dirty="0">
                <a:solidFill>
                  <a:srgbClr val="232F3E"/>
                </a:solidFill>
                <a:hlinkClick r:id="rId8" action="ppaction://hlinksldjump"/>
              </a:rPr>
              <a:t>Business Applications</a:t>
            </a:r>
            <a:endParaRPr lang="en-US" sz="2000" dirty="0">
              <a:solidFill>
                <a:srgbClr val="232F3E"/>
              </a:solidFill>
            </a:endParaRPr>
          </a:p>
          <a:p>
            <a:pPr marL="0" indent="0">
              <a:buNone/>
            </a:pPr>
            <a:r>
              <a:rPr lang="en-US" sz="2000" dirty="0">
                <a:solidFill>
                  <a:srgbClr val="232F3E"/>
                </a:solidFill>
                <a:hlinkClick r:id="" action="ppaction://noaction"/>
              </a:rPr>
              <a:t>Compute</a:t>
            </a:r>
            <a:endParaRPr lang="en-US" sz="2000" dirty="0">
              <a:solidFill>
                <a:srgbClr val="232F3E"/>
              </a:solidFill>
            </a:endParaRPr>
          </a:p>
          <a:p>
            <a:pPr marL="0" indent="0">
              <a:buNone/>
            </a:pPr>
            <a:r>
              <a:rPr lang="en-US" sz="2000" dirty="0">
                <a:solidFill>
                  <a:srgbClr val="232F3E"/>
                </a:solidFill>
                <a:hlinkClick r:id="rId9" action="ppaction://hlinksldjump"/>
              </a:rPr>
              <a:t>Customer Engagement</a:t>
            </a:r>
            <a:endParaRPr lang="en-US" sz="2000" dirty="0">
              <a:solidFill>
                <a:srgbClr val="232F3E"/>
              </a:solidFill>
            </a:endParaRPr>
          </a:p>
          <a:p>
            <a:pPr marL="0" indent="0">
              <a:buNone/>
            </a:pPr>
            <a:r>
              <a:rPr lang="en-US" sz="2000" dirty="0">
                <a:solidFill>
                  <a:srgbClr val="232F3E"/>
                </a:solidFill>
                <a:hlinkClick r:id="rId10" action="ppaction://hlinksldjump"/>
              </a:rPr>
              <a:t>Database</a:t>
            </a:r>
            <a:endParaRPr lang="en-US" sz="2000" dirty="0">
              <a:solidFill>
                <a:srgbClr val="232F3E"/>
              </a:solidFill>
            </a:endParaRPr>
          </a:p>
          <a:p>
            <a:pPr marL="0" indent="0">
              <a:buNone/>
            </a:pPr>
            <a:r>
              <a:rPr lang="en-US" sz="2000" dirty="0">
                <a:solidFill>
                  <a:srgbClr val="232F3E"/>
                </a:solidFill>
                <a:hlinkClick r:id="rId11" action="ppaction://hlinksldjump"/>
              </a:rPr>
              <a:t>Desktop and App Streaming</a:t>
            </a:r>
            <a:endParaRPr lang="en-US" sz="2000" dirty="0">
              <a:solidFill>
                <a:srgbClr val="232F3E"/>
              </a:solidFill>
            </a:endParaRPr>
          </a:p>
          <a:p>
            <a:pPr marL="0" indent="0">
              <a:buNone/>
            </a:pPr>
            <a:r>
              <a:rPr lang="en-US" sz="2000" dirty="0">
                <a:solidFill>
                  <a:srgbClr val="232F3E"/>
                </a:solidFill>
                <a:hlinkClick r:id="rId12" action="ppaction://hlinksldjump"/>
              </a:rPr>
              <a:t>Developer Tools</a:t>
            </a:r>
            <a:endParaRPr lang="en-US" sz="2000" dirty="0">
              <a:solidFill>
                <a:srgbClr val="232F3E"/>
              </a:solidFill>
            </a:endParaRPr>
          </a:p>
          <a:p>
            <a:pPr marL="0" indent="0">
              <a:buNone/>
            </a:pPr>
            <a:r>
              <a:rPr lang="en-US" sz="2000" dirty="0">
                <a:solidFill>
                  <a:srgbClr val="232F3E"/>
                </a:solidFill>
                <a:hlinkClick r:id="rId13" action="ppaction://hlinksldjump"/>
              </a:rPr>
              <a:t>Game Tech</a:t>
            </a:r>
            <a:endParaRPr lang="en-US" sz="2000" dirty="0">
              <a:solidFill>
                <a:srgbClr val="232F3E"/>
              </a:solidFill>
            </a:endParaRPr>
          </a:p>
          <a:p>
            <a:pPr marL="0" indent="0">
              <a:buNone/>
            </a:pPr>
            <a:r>
              <a:rPr lang="en-US" sz="2000" dirty="0">
                <a:solidFill>
                  <a:srgbClr val="232F3E"/>
                </a:solidFill>
                <a:hlinkClick r:id="rId14" action="ppaction://hlinksldjump"/>
              </a:rPr>
              <a:t>Internet of Things</a:t>
            </a:r>
            <a:endParaRPr lang="en-US" sz="2000" dirty="0">
              <a:solidFill>
                <a:srgbClr val="232F3E"/>
              </a:solidFill>
            </a:endParaRPr>
          </a:p>
          <a:p>
            <a:pPr marL="0" indent="0">
              <a:buNone/>
            </a:pPr>
            <a:r>
              <a:rPr lang="en-US" sz="2000" dirty="0">
                <a:solidFill>
                  <a:srgbClr val="232F3E"/>
                </a:solidFill>
                <a:hlinkClick r:id="rId15" action="ppaction://hlinksldjump"/>
              </a:rPr>
              <a:t>Machine Learning</a:t>
            </a:r>
            <a:endParaRPr lang="en-US" sz="2000" dirty="0">
              <a:solidFill>
                <a:srgbClr val="232F3E"/>
              </a:solidFill>
            </a:endParaRPr>
          </a:p>
          <a:p>
            <a:pPr marL="0" indent="0">
              <a:buNone/>
            </a:pPr>
            <a:r>
              <a:rPr lang="en-US" sz="2000" dirty="0">
                <a:solidFill>
                  <a:srgbClr val="232F3E"/>
                </a:solidFill>
                <a:hlinkClick r:id="rId16" action="ppaction://hlinksldjump"/>
              </a:rPr>
              <a:t>Management &amp; Governance</a:t>
            </a:r>
            <a:endParaRPr lang="en-US" sz="2000" dirty="0">
              <a:solidFill>
                <a:srgbClr val="232F3E"/>
              </a:solidFill>
            </a:endParaRPr>
          </a:p>
          <a:p>
            <a:pPr marL="0" indent="0">
              <a:buNone/>
            </a:pPr>
            <a:r>
              <a:rPr lang="en-US" sz="2000" dirty="0">
                <a:solidFill>
                  <a:srgbClr val="232F3E"/>
                </a:solidFill>
                <a:hlinkClick r:id="rId17" action="ppaction://hlinksldjump"/>
              </a:rPr>
              <a:t>Media Services</a:t>
            </a:r>
            <a:endParaRPr lang="en-US" sz="2000" dirty="0">
              <a:solidFill>
                <a:srgbClr val="232F3E"/>
              </a:solidFill>
            </a:endParaRPr>
          </a:p>
          <a:p>
            <a:pPr marL="0" indent="0">
              <a:buNone/>
            </a:pPr>
            <a:r>
              <a:rPr lang="en-US" sz="2000" dirty="0">
                <a:solidFill>
                  <a:srgbClr val="232F3E"/>
                </a:solidFill>
                <a:hlinkClick r:id="rId18" action="ppaction://hlinksldjump"/>
              </a:rPr>
              <a:t>Migration &amp; Transfer</a:t>
            </a:r>
            <a:endParaRPr lang="en-US" sz="2000" dirty="0">
              <a:solidFill>
                <a:srgbClr val="232F3E"/>
              </a:solidFill>
            </a:endParaRPr>
          </a:p>
          <a:p>
            <a:pPr marL="0" indent="0">
              <a:buNone/>
            </a:pPr>
            <a:r>
              <a:rPr lang="en-US" sz="2000" dirty="0">
                <a:solidFill>
                  <a:srgbClr val="232F3E"/>
                </a:solidFill>
                <a:hlinkClick r:id="rId19" action="ppaction://hlinksldjump"/>
              </a:rPr>
              <a:t>Mobile</a:t>
            </a:r>
            <a:endParaRPr lang="en-US" sz="2000" dirty="0">
              <a:solidFill>
                <a:srgbClr val="232F3E"/>
              </a:solidFill>
            </a:endParaRPr>
          </a:p>
          <a:p>
            <a:pPr marL="0" indent="0">
              <a:buNone/>
            </a:pPr>
            <a:r>
              <a:rPr lang="en-US" sz="2000" dirty="0">
                <a:solidFill>
                  <a:srgbClr val="232F3E"/>
                </a:solidFill>
                <a:hlinkClick r:id="rId20" action="ppaction://hlinksldjump"/>
              </a:rPr>
              <a:t>Networking &amp; Content Delivery</a:t>
            </a:r>
            <a:endParaRPr lang="en-US" sz="2000" dirty="0">
              <a:solidFill>
                <a:srgbClr val="232F3E"/>
              </a:solidFill>
            </a:endParaRPr>
          </a:p>
          <a:p>
            <a:pPr marL="0" indent="0">
              <a:buNone/>
            </a:pPr>
            <a:r>
              <a:rPr lang="en-US" sz="2000" dirty="0">
                <a:solidFill>
                  <a:srgbClr val="232F3E"/>
                </a:solidFill>
                <a:hlinkClick r:id="rId21" action="ppaction://hlinksldjump"/>
              </a:rPr>
              <a:t>Robotics</a:t>
            </a:r>
            <a:endParaRPr lang="en-US" sz="2000" dirty="0">
              <a:solidFill>
                <a:srgbClr val="232F3E"/>
              </a:solidFill>
            </a:endParaRPr>
          </a:p>
          <a:p>
            <a:pPr marL="0" indent="0">
              <a:buNone/>
            </a:pPr>
            <a:r>
              <a:rPr lang="en-US" sz="2000" dirty="0">
                <a:solidFill>
                  <a:srgbClr val="232F3E"/>
                </a:solidFill>
                <a:hlinkClick r:id="rId22" action="ppaction://hlinksldjump"/>
              </a:rPr>
              <a:t>Satellite</a:t>
            </a:r>
            <a:endParaRPr lang="en-US" sz="2000" dirty="0">
              <a:solidFill>
                <a:srgbClr val="232F3E"/>
              </a:solidFill>
            </a:endParaRPr>
          </a:p>
          <a:p>
            <a:pPr marL="0" indent="0">
              <a:buNone/>
            </a:pPr>
            <a:r>
              <a:rPr lang="en-US" sz="2000" dirty="0">
                <a:solidFill>
                  <a:srgbClr val="232F3E"/>
                </a:solidFill>
                <a:hlinkClick r:id="rId23" action="ppaction://hlinksldjump"/>
              </a:rPr>
              <a:t>Security, Identity, &amp; Compliance</a:t>
            </a:r>
            <a:endParaRPr lang="en-US" sz="2000" dirty="0">
              <a:solidFill>
                <a:srgbClr val="232F3E"/>
              </a:solidFill>
            </a:endParaRPr>
          </a:p>
          <a:p>
            <a:pPr marL="0" indent="0">
              <a:buNone/>
            </a:pPr>
            <a:r>
              <a:rPr lang="en-US" sz="2000" dirty="0">
                <a:solidFill>
                  <a:srgbClr val="232F3E"/>
                </a:solidFill>
                <a:hlinkClick r:id="rId24" action="ppaction://hlinksldjump"/>
              </a:rPr>
              <a:t>Storage</a:t>
            </a:r>
            <a:endParaRPr lang="en-US" sz="2000" dirty="0">
              <a:solidFill>
                <a:srgbClr val="232F3E"/>
              </a:solidFill>
            </a:endParaRPr>
          </a:p>
        </p:txBody>
      </p:sp>
      <p:sp>
        <p:nvSpPr>
          <p:cNvPr id="13" name="TextBox 12">
            <a:extLst>
              <a:ext uri="{FF2B5EF4-FFF2-40B4-BE49-F238E27FC236}">
                <a16:creationId xmlns:a16="http://schemas.microsoft.com/office/drawing/2014/main" xmlns="" id="{1C6D0AB5-979C-4F46-A319-A0E76CD7633B}"/>
              </a:ext>
            </a:extLst>
          </p:cNvPr>
          <p:cNvSpPr txBox="1"/>
          <p:nvPr/>
        </p:nvSpPr>
        <p:spPr>
          <a:xfrm>
            <a:off x="266700" y="1004552"/>
            <a:ext cx="6724918" cy="369332"/>
          </a:xfrm>
          <a:prstGeom prst="rect">
            <a:avLst/>
          </a:prstGeom>
          <a:noFill/>
        </p:spPr>
        <p:txBody>
          <a:bodyPr wrap="none" rtlCol="0">
            <a:spAutoFit/>
          </a:bodyPr>
          <a:lstStyle/>
          <a:p>
            <a:r>
              <a:rPr lang="en-US" i="1" dirty="0"/>
              <a:t>Click a category to jump to slide (must be in Presentation mode)</a:t>
            </a:r>
          </a:p>
        </p:txBody>
      </p:sp>
    </p:spTree>
    <p:extLst>
      <p:ext uri="{BB962C8B-B14F-4D97-AF65-F5344CB8AC3E}">
        <p14:creationId xmlns:p14="http://schemas.microsoft.com/office/powerpoint/2010/main" val="23064090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1ED0452-0F79-2F44-A041-4035A10DECF1}"/>
              </a:ext>
            </a:extLst>
          </p:cNvPr>
          <p:cNvSpPr>
            <a:spLocks noGrp="1"/>
          </p:cNvSpPr>
          <p:nvPr>
            <p:ph type="title"/>
          </p:nvPr>
        </p:nvSpPr>
        <p:spPr/>
        <p:txBody>
          <a:bodyPr/>
          <a:lstStyle/>
          <a:p>
            <a:r>
              <a:rPr lang="en-US" dirty="0"/>
              <a:t>General Resources</a:t>
            </a:r>
          </a:p>
        </p:txBody>
      </p:sp>
      <p:sp>
        <p:nvSpPr>
          <p:cNvPr id="3" name="Slide Number Placeholder 2">
            <a:extLst>
              <a:ext uri="{FF2B5EF4-FFF2-40B4-BE49-F238E27FC236}">
                <a16:creationId xmlns:a16="http://schemas.microsoft.com/office/drawing/2014/main" xmlns="" id="{1B2F7A0A-AE25-0B4D-BB14-7E4B0FFEE905}"/>
              </a:ext>
            </a:extLst>
          </p:cNvPr>
          <p:cNvSpPr>
            <a:spLocks noGrp="1"/>
          </p:cNvSpPr>
          <p:nvPr>
            <p:ph type="sldNum" sz="quarter" idx="10"/>
          </p:nvPr>
        </p:nvSpPr>
        <p:spPr/>
        <p:txBody>
          <a:bodyPr/>
          <a:lstStyle/>
          <a:p>
            <a:fld id="{0E0E0192-C642-4D4F-AE82-A0D0DC02E26B}" type="slidenum">
              <a:rPr lang="en-US" smtClean="0"/>
              <a:t>18</a:t>
            </a:fld>
            <a:endParaRPr lang="en-US" dirty="0"/>
          </a:p>
        </p:txBody>
      </p:sp>
    </p:spTree>
    <p:extLst>
      <p:ext uri="{BB962C8B-B14F-4D97-AF65-F5344CB8AC3E}">
        <p14:creationId xmlns:p14="http://schemas.microsoft.com/office/powerpoint/2010/main" val="245503480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9B54F766-87AB-C446-AFF6-E8E2E50450C5}"/>
              </a:ext>
            </a:extLst>
          </p:cNvPr>
          <p:cNvSpPr>
            <a:spLocks noGrp="1"/>
          </p:cNvSpPr>
          <p:nvPr>
            <p:ph type="sldNum" sz="quarter" idx="10"/>
          </p:nvPr>
        </p:nvSpPr>
        <p:spPr/>
        <p:txBody>
          <a:bodyPr/>
          <a:lstStyle/>
          <a:p>
            <a:fld id="{0E0E0192-C642-4D4F-AE82-A0D0DC02E26B}" type="slidenum">
              <a:rPr lang="en-US" smtClean="0"/>
              <a:pPr/>
              <a:t>19</a:t>
            </a:fld>
            <a:endParaRPr lang="en-US" dirty="0"/>
          </a:p>
        </p:txBody>
      </p:sp>
      <p:sp>
        <p:nvSpPr>
          <p:cNvPr id="2" name="Title 1">
            <a:extLst>
              <a:ext uri="{FF2B5EF4-FFF2-40B4-BE49-F238E27FC236}">
                <a16:creationId xmlns:a16="http://schemas.microsoft.com/office/drawing/2014/main" xmlns="" id="{A429D488-79C0-2B45-ADFC-1E9D89072941}"/>
              </a:ext>
            </a:extLst>
          </p:cNvPr>
          <p:cNvSpPr>
            <a:spLocks noGrp="1"/>
          </p:cNvSpPr>
          <p:nvPr>
            <p:ph type="title"/>
          </p:nvPr>
        </p:nvSpPr>
        <p:spPr/>
        <p:txBody>
          <a:bodyPr/>
          <a:lstStyle/>
          <a:p>
            <a:r>
              <a:rPr lang="en-US" dirty="0"/>
              <a:t>Groups</a:t>
            </a:r>
          </a:p>
        </p:txBody>
      </p:sp>
      <p:sp>
        <p:nvSpPr>
          <p:cNvPr id="6" name="Text Placeholder 5">
            <a:extLst>
              <a:ext uri="{FF2B5EF4-FFF2-40B4-BE49-F238E27FC236}">
                <a16:creationId xmlns:a16="http://schemas.microsoft.com/office/drawing/2014/main" xmlns="" id="{82B7463A-DBDE-544D-B4E2-601EEFEB6072}"/>
              </a:ext>
            </a:extLst>
          </p:cNvPr>
          <p:cNvSpPr>
            <a:spLocks noGrp="1"/>
          </p:cNvSpPr>
          <p:nvPr>
            <p:ph type="body" sz="quarter" idx="11"/>
          </p:nvPr>
        </p:nvSpPr>
        <p:spPr/>
        <p:txBody>
          <a:bodyPr/>
          <a:lstStyle/>
          <a:p>
            <a:r>
              <a:rPr lang="en-US" dirty="0"/>
              <a:t>1/3</a:t>
            </a:r>
          </a:p>
        </p:txBody>
      </p:sp>
      <p:sp>
        <p:nvSpPr>
          <p:cNvPr id="26" name="Rectangle 25">
            <a:extLst>
              <a:ext uri="{FF2B5EF4-FFF2-40B4-BE49-F238E27FC236}">
                <a16:creationId xmlns:a16="http://schemas.microsoft.com/office/drawing/2014/main" xmlns="" id="{92A0ABFB-D447-D349-9C47-3EE861DD0794}"/>
              </a:ext>
            </a:extLst>
          </p:cNvPr>
          <p:cNvSpPr/>
          <p:nvPr/>
        </p:nvSpPr>
        <p:spPr>
          <a:xfrm>
            <a:off x="2247089" y="2980147"/>
            <a:ext cx="1765300" cy="1143000"/>
          </a:xfrm>
          <a:prstGeom prst="rect">
            <a:avLst/>
          </a:prstGeom>
          <a:noFill/>
          <a:ln w="127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200" dirty="0">
                <a:ln w="0"/>
                <a:solidFill>
                  <a:schemeClr val="accent5"/>
                </a:solidFill>
              </a:rPr>
              <a:t>VPC</a:t>
            </a:r>
          </a:p>
        </p:txBody>
      </p:sp>
      <p:sp>
        <p:nvSpPr>
          <p:cNvPr id="29" name="Rectangle 28">
            <a:extLst>
              <a:ext uri="{FF2B5EF4-FFF2-40B4-BE49-F238E27FC236}">
                <a16:creationId xmlns:a16="http://schemas.microsoft.com/office/drawing/2014/main" xmlns="" id="{A85485B4-AA18-C048-B92A-A9A0F4372B98}"/>
              </a:ext>
            </a:extLst>
          </p:cNvPr>
          <p:cNvSpPr/>
          <p:nvPr/>
        </p:nvSpPr>
        <p:spPr>
          <a:xfrm>
            <a:off x="4151086" y="2980147"/>
            <a:ext cx="1765300" cy="1143000"/>
          </a:xfrm>
          <a:prstGeom prst="rect">
            <a:avLst/>
          </a:prstGeom>
          <a:solidFill>
            <a:srgbClr val="007CBC">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algn="l"/>
            <a:r>
              <a:rPr lang="en-US" sz="1200" dirty="0">
                <a:solidFill>
                  <a:schemeClr val="accent3"/>
                </a:solidFill>
              </a:rPr>
              <a:t>Private subnet</a:t>
            </a:r>
          </a:p>
        </p:txBody>
      </p:sp>
      <p:sp>
        <p:nvSpPr>
          <p:cNvPr id="33" name="Rectangle 32">
            <a:extLst>
              <a:ext uri="{FF2B5EF4-FFF2-40B4-BE49-F238E27FC236}">
                <a16:creationId xmlns:a16="http://schemas.microsoft.com/office/drawing/2014/main" xmlns="" id="{1D4F0FC7-668E-E64B-A231-B1E7896F3CB6}"/>
              </a:ext>
            </a:extLst>
          </p:cNvPr>
          <p:cNvSpPr/>
          <p:nvPr/>
        </p:nvSpPr>
        <p:spPr>
          <a:xfrm>
            <a:off x="4151086" y="1519392"/>
            <a:ext cx="1765300" cy="1143000"/>
          </a:xfrm>
          <a:prstGeom prst="rect">
            <a:avLst/>
          </a:prstGeom>
          <a:noFill/>
          <a:ln w="12700">
            <a:solidFill>
              <a:schemeClr val="accent3"/>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200" dirty="0">
                <a:solidFill>
                  <a:schemeClr val="accent3"/>
                </a:solidFill>
              </a:rPr>
              <a:t>Region</a:t>
            </a:r>
          </a:p>
        </p:txBody>
      </p:sp>
      <p:sp>
        <p:nvSpPr>
          <p:cNvPr id="35" name="Rectangle 34">
            <a:extLst>
              <a:ext uri="{FF2B5EF4-FFF2-40B4-BE49-F238E27FC236}">
                <a16:creationId xmlns:a16="http://schemas.microsoft.com/office/drawing/2014/main" xmlns="" id="{CE7F7081-419C-2E4F-A999-2923C4338FC0}"/>
              </a:ext>
            </a:extLst>
          </p:cNvPr>
          <p:cNvSpPr/>
          <p:nvPr/>
        </p:nvSpPr>
        <p:spPr>
          <a:xfrm>
            <a:off x="354815" y="1519392"/>
            <a:ext cx="1765300" cy="114300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200" dirty="0">
                <a:solidFill>
                  <a:sysClr val="windowText" lastClr="000000"/>
                </a:solidFill>
              </a:rPr>
              <a:t>AWS Cloud</a:t>
            </a:r>
          </a:p>
        </p:txBody>
      </p:sp>
      <p:sp>
        <p:nvSpPr>
          <p:cNvPr id="37" name="Rectangle 36">
            <a:extLst>
              <a:ext uri="{FF2B5EF4-FFF2-40B4-BE49-F238E27FC236}">
                <a16:creationId xmlns:a16="http://schemas.microsoft.com/office/drawing/2014/main" xmlns="" id="{305B98DC-5AF5-3342-A4B1-F62852BC80FE}"/>
              </a:ext>
            </a:extLst>
          </p:cNvPr>
          <p:cNvSpPr/>
          <p:nvPr/>
        </p:nvSpPr>
        <p:spPr>
          <a:xfrm>
            <a:off x="6055083" y="1519392"/>
            <a:ext cx="1765300" cy="1143000"/>
          </a:xfrm>
          <a:prstGeom prst="rect">
            <a:avLst/>
          </a:prstGeom>
          <a:noFill/>
          <a:ln w="1270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r>
              <a:rPr lang="en-US" sz="1200" dirty="0">
                <a:solidFill>
                  <a:schemeClr val="accent3"/>
                </a:solidFill>
              </a:rPr>
              <a:t>Availability Zone</a:t>
            </a:r>
          </a:p>
        </p:txBody>
      </p:sp>
      <p:sp>
        <p:nvSpPr>
          <p:cNvPr id="36" name="Rectangle 35">
            <a:extLst>
              <a:ext uri="{FF2B5EF4-FFF2-40B4-BE49-F238E27FC236}">
                <a16:creationId xmlns:a16="http://schemas.microsoft.com/office/drawing/2014/main" xmlns="" id="{383D9547-D6A1-E945-BD04-01A514A70167}"/>
              </a:ext>
            </a:extLst>
          </p:cNvPr>
          <p:cNvSpPr/>
          <p:nvPr/>
        </p:nvSpPr>
        <p:spPr>
          <a:xfrm>
            <a:off x="7990407" y="2980147"/>
            <a:ext cx="1765300" cy="1143000"/>
          </a:xfrm>
          <a:prstGeom prst="rect">
            <a:avLst/>
          </a:prstGeom>
          <a:noFill/>
          <a:ln w="12700">
            <a:solidFill>
              <a:srgbClr val="5A6B8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200" dirty="0">
                <a:solidFill>
                  <a:srgbClr val="5A6B86"/>
                </a:solidFill>
              </a:rPr>
              <a:t>Server contents</a:t>
            </a:r>
          </a:p>
        </p:txBody>
      </p:sp>
      <p:sp>
        <p:nvSpPr>
          <p:cNvPr id="44" name="Rectangle 43">
            <a:extLst>
              <a:ext uri="{FF2B5EF4-FFF2-40B4-BE49-F238E27FC236}">
                <a16:creationId xmlns:a16="http://schemas.microsoft.com/office/drawing/2014/main" xmlns="" id="{25B2706C-95D8-A94F-9EC8-6497FA7FB136}"/>
              </a:ext>
            </a:extLst>
          </p:cNvPr>
          <p:cNvSpPr/>
          <p:nvPr/>
        </p:nvSpPr>
        <p:spPr>
          <a:xfrm>
            <a:off x="354815" y="2980147"/>
            <a:ext cx="1765300" cy="1143000"/>
          </a:xfrm>
          <a:prstGeom prst="rect">
            <a:avLst/>
          </a:prstGeom>
          <a:noFill/>
          <a:ln w="12700">
            <a:solidFill>
              <a:srgbClr val="D86613"/>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endParaRPr lang="en-US" sz="1200" dirty="0">
              <a:solidFill>
                <a:srgbClr val="D86613"/>
              </a:solidFill>
            </a:endParaRPr>
          </a:p>
          <a:p>
            <a:pPr algn="ctr"/>
            <a:endParaRPr lang="en-US" sz="1200" dirty="0">
              <a:solidFill>
                <a:srgbClr val="D86613"/>
              </a:solidFill>
            </a:endParaRPr>
          </a:p>
          <a:p>
            <a:pPr algn="ctr"/>
            <a:r>
              <a:rPr lang="en-US" sz="1200" dirty="0">
                <a:solidFill>
                  <a:srgbClr val="D86613"/>
                </a:solidFill>
              </a:rPr>
              <a:t>Auto Scaling group</a:t>
            </a:r>
          </a:p>
        </p:txBody>
      </p:sp>
      <p:sp>
        <p:nvSpPr>
          <p:cNvPr id="51" name="Rectangle 50">
            <a:extLst>
              <a:ext uri="{FF2B5EF4-FFF2-40B4-BE49-F238E27FC236}">
                <a16:creationId xmlns:a16="http://schemas.microsoft.com/office/drawing/2014/main" xmlns="" id="{7B1A2878-C5FE-3641-84A1-AF1A9456DE01}"/>
              </a:ext>
            </a:extLst>
          </p:cNvPr>
          <p:cNvSpPr/>
          <p:nvPr/>
        </p:nvSpPr>
        <p:spPr>
          <a:xfrm>
            <a:off x="7990407" y="4360182"/>
            <a:ext cx="1765300" cy="1143000"/>
          </a:xfrm>
          <a:prstGeom prst="rect">
            <a:avLst/>
          </a:prstGeom>
          <a:noFill/>
          <a:ln w="12700">
            <a:solidFill>
              <a:srgbClr val="5A6B86"/>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r>
              <a:rPr lang="en-US" sz="1200" dirty="0">
                <a:solidFill>
                  <a:srgbClr val="5A6B86"/>
                </a:solidFill>
              </a:rPr>
              <a:t>Generic group</a:t>
            </a:r>
          </a:p>
        </p:txBody>
      </p:sp>
      <p:sp>
        <p:nvSpPr>
          <p:cNvPr id="101" name="Rectangle 100">
            <a:extLst>
              <a:ext uri="{FF2B5EF4-FFF2-40B4-BE49-F238E27FC236}">
                <a16:creationId xmlns:a16="http://schemas.microsoft.com/office/drawing/2014/main" xmlns="" id="{D22D8ED1-FB5A-2B46-B9E9-FF763E575F13}"/>
              </a:ext>
            </a:extLst>
          </p:cNvPr>
          <p:cNvSpPr/>
          <p:nvPr/>
        </p:nvSpPr>
        <p:spPr>
          <a:xfrm>
            <a:off x="9914008" y="2980147"/>
            <a:ext cx="1765300" cy="1143000"/>
          </a:xfrm>
          <a:prstGeom prst="rect">
            <a:avLst/>
          </a:prstGeom>
          <a:noFill/>
          <a:ln w="12700">
            <a:solidFill>
              <a:srgbClr val="5A6B8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200" dirty="0">
                <a:solidFill>
                  <a:srgbClr val="5A6B86"/>
                </a:solidFill>
              </a:rPr>
              <a:t>Corporate data center</a:t>
            </a:r>
          </a:p>
        </p:txBody>
      </p:sp>
      <p:sp>
        <p:nvSpPr>
          <p:cNvPr id="53" name="Rectangle 52">
            <a:extLst>
              <a:ext uri="{FF2B5EF4-FFF2-40B4-BE49-F238E27FC236}">
                <a16:creationId xmlns:a16="http://schemas.microsoft.com/office/drawing/2014/main" xmlns="" id="{C48D6246-862C-4E46-B1A9-AC3E6184C85C}"/>
              </a:ext>
            </a:extLst>
          </p:cNvPr>
          <p:cNvSpPr/>
          <p:nvPr/>
        </p:nvSpPr>
        <p:spPr>
          <a:xfrm>
            <a:off x="354815" y="4360182"/>
            <a:ext cx="1765300" cy="1143000"/>
          </a:xfrm>
          <a:prstGeom prst="rect">
            <a:avLst/>
          </a:prstGeom>
          <a:noFill/>
          <a:ln w="12700">
            <a:solidFill>
              <a:srgbClr val="D8661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200" dirty="0">
                <a:solidFill>
                  <a:srgbClr val="D86613"/>
                </a:solidFill>
              </a:rPr>
              <a:t>Elastic Beanstalk container</a:t>
            </a:r>
          </a:p>
        </p:txBody>
      </p:sp>
      <p:sp>
        <p:nvSpPr>
          <p:cNvPr id="57" name="Rectangle 56">
            <a:extLst>
              <a:ext uri="{FF2B5EF4-FFF2-40B4-BE49-F238E27FC236}">
                <a16:creationId xmlns:a16="http://schemas.microsoft.com/office/drawing/2014/main" xmlns="" id="{0B934215-992D-5640-A14C-1D7F2D1684F4}"/>
              </a:ext>
            </a:extLst>
          </p:cNvPr>
          <p:cNvSpPr/>
          <p:nvPr/>
        </p:nvSpPr>
        <p:spPr>
          <a:xfrm>
            <a:off x="6055083" y="4360182"/>
            <a:ext cx="1765300" cy="1143000"/>
          </a:xfrm>
          <a:prstGeom prst="rect">
            <a:avLst/>
          </a:prstGeom>
          <a:noFill/>
          <a:ln w="12700">
            <a:solidFill>
              <a:srgbClr val="CD226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200" dirty="0">
                <a:solidFill>
                  <a:srgbClr val="CD2264"/>
                </a:solidFill>
              </a:rPr>
              <a:t>AWS Step Functions workflow</a:t>
            </a:r>
          </a:p>
        </p:txBody>
      </p:sp>
      <p:sp>
        <p:nvSpPr>
          <p:cNvPr id="58" name="Rectangle 57">
            <a:extLst>
              <a:ext uri="{FF2B5EF4-FFF2-40B4-BE49-F238E27FC236}">
                <a16:creationId xmlns:a16="http://schemas.microsoft.com/office/drawing/2014/main" xmlns="" id="{EFBB60FF-35BB-FF4E-A556-B763DF4DB634}"/>
              </a:ext>
            </a:extLst>
          </p:cNvPr>
          <p:cNvSpPr/>
          <p:nvPr/>
        </p:nvSpPr>
        <p:spPr>
          <a:xfrm>
            <a:off x="4151086" y="4360182"/>
            <a:ext cx="1765300" cy="1143000"/>
          </a:xfrm>
          <a:prstGeom prst="rect">
            <a:avLst/>
          </a:prstGeom>
          <a:noFill/>
          <a:ln w="12700">
            <a:solidFill>
              <a:srgbClr val="D8661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200" dirty="0">
                <a:solidFill>
                  <a:srgbClr val="D86613"/>
                </a:solidFill>
              </a:rPr>
              <a:t>Spot Fleet</a:t>
            </a:r>
          </a:p>
        </p:txBody>
      </p:sp>
      <p:pic>
        <p:nvPicPr>
          <p:cNvPr id="4" name="Graphic 3">
            <a:extLst>
              <a:ext uri="{FF2B5EF4-FFF2-40B4-BE49-F238E27FC236}">
                <a16:creationId xmlns:a16="http://schemas.microsoft.com/office/drawing/2014/main" xmlns="" id="{D7A7873E-A1CC-804E-816C-DC0FF152D82D}"/>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1072365" y="2980147"/>
            <a:ext cx="330200" cy="330200"/>
          </a:xfrm>
          <a:prstGeom prst="rect">
            <a:avLst/>
          </a:prstGeom>
        </p:spPr>
      </p:pic>
      <p:pic>
        <p:nvPicPr>
          <p:cNvPr id="10" name="Graphic 9">
            <a:extLst>
              <a:ext uri="{FF2B5EF4-FFF2-40B4-BE49-F238E27FC236}">
                <a16:creationId xmlns:a16="http://schemas.microsoft.com/office/drawing/2014/main" xmlns="" id="{500C2653-A06A-354F-97A7-93DD33AFA97B}"/>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2247089" y="1519392"/>
            <a:ext cx="330200" cy="330200"/>
          </a:xfrm>
          <a:prstGeom prst="rect">
            <a:avLst/>
          </a:prstGeom>
        </p:spPr>
      </p:pic>
      <p:pic>
        <p:nvPicPr>
          <p:cNvPr id="12" name="Graphic 11">
            <a:extLst>
              <a:ext uri="{FF2B5EF4-FFF2-40B4-BE49-F238E27FC236}">
                <a16:creationId xmlns:a16="http://schemas.microsoft.com/office/drawing/2014/main" xmlns="" id="{CE52C9D7-11B0-9E41-AB16-2C9849C3ECBE}"/>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354815" y="1519392"/>
            <a:ext cx="330200" cy="330200"/>
          </a:xfrm>
          <a:prstGeom prst="rect">
            <a:avLst/>
          </a:prstGeom>
        </p:spPr>
      </p:pic>
      <p:pic>
        <p:nvPicPr>
          <p:cNvPr id="15" name="Graphic 14">
            <a:extLst>
              <a:ext uri="{FF2B5EF4-FFF2-40B4-BE49-F238E27FC236}">
                <a16:creationId xmlns:a16="http://schemas.microsoft.com/office/drawing/2014/main" xmlns="" id="{00C24C57-5523-3544-A1AB-1E9BBC49FCFB}"/>
              </a:ext>
            </a:extLst>
          </p:cNvPr>
          <p:cNvPicPr>
            <a:picLocks noChangeAspect="1"/>
          </p:cNvPicPr>
          <p:nvPr/>
        </p:nvPicPr>
        <p:blipFill>
          <a:blip r:embed="rId8">
            <a:extLst>
              <a:ext uri="{96DAC541-7B7A-43D3-8B79-37D633B846F1}">
                <asvg:svgBlip xmlns:asvg="http://schemas.microsoft.com/office/drawing/2016/SVG/main" xmlns="" r:embed="rId9"/>
              </a:ext>
            </a:extLst>
          </a:blip>
          <a:stretch>
            <a:fillRect/>
          </a:stretch>
        </p:blipFill>
        <p:spPr>
          <a:xfrm>
            <a:off x="6055083" y="4360182"/>
            <a:ext cx="330200" cy="330200"/>
          </a:xfrm>
          <a:prstGeom prst="rect">
            <a:avLst/>
          </a:prstGeom>
        </p:spPr>
      </p:pic>
      <p:pic>
        <p:nvPicPr>
          <p:cNvPr id="20" name="Graphic 19">
            <a:extLst>
              <a:ext uri="{FF2B5EF4-FFF2-40B4-BE49-F238E27FC236}">
                <a16:creationId xmlns:a16="http://schemas.microsoft.com/office/drawing/2014/main" xmlns="" id="{558849B9-512D-6049-AB40-637404334CB9}"/>
              </a:ext>
            </a:extLst>
          </p:cNvPr>
          <p:cNvPicPr>
            <a:picLocks noChangeAspect="1"/>
          </p:cNvPicPr>
          <p:nvPr/>
        </p:nvPicPr>
        <p:blipFill>
          <a:blip r:embed="rId10">
            <a:extLst>
              <a:ext uri="{96DAC541-7B7A-43D3-8B79-37D633B846F1}">
                <asvg:svgBlip xmlns:asvg="http://schemas.microsoft.com/office/drawing/2016/SVG/main" xmlns="" r:embed="rId11"/>
              </a:ext>
            </a:extLst>
          </a:blip>
          <a:stretch>
            <a:fillRect/>
          </a:stretch>
        </p:blipFill>
        <p:spPr>
          <a:xfrm>
            <a:off x="9914008" y="2980147"/>
            <a:ext cx="330200" cy="330200"/>
          </a:xfrm>
          <a:prstGeom prst="rect">
            <a:avLst/>
          </a:prstGeom>
        </p:spPr>
      </p:pic>
      <p:pic>
        <p:nvPicPr>
          <p:cNvPr id="32" name="Graphic 31">
            <a:extLst>
              <a:ext uri="{FF2B5EF4-FFF2-40B4-BE49-F238E27FC236}">
                <a16:creationId xmlns:a16="http://schemas.microsoft.com/office/drawing/2014/main" xmlns="" id="{AC534468-329D-AA40-A040-6D28667218D2}"/>
              </a:ext>
            </a:extLst>
          </p:cNvPr>
          <p:cNvPicPr>
            <a:picLocks noChangeAspect="1"/>
          </p:cNvPicPr>
          <p:nvPr/>
        </p:nvPicPr>
        <p:blipFill>
          <a:blip r:embed="rId12">
            <a:extLst>
              <a:ext uri="{96DAC541-7B7A-43D3-8B79-37D633B846F1}">
                <asvg:svgBlip xmlns:asvg="http://schemas.microsoft.com/office/drawing/2016/SVG/main" xmlns="" r:embed="rId13"/>
              </a:ext>
            </a:extLst>
          </a:blip>
          <a:stretch>
            <a:fillRect/>
          </a:stretch>
        </p:blipFill>
        <p:spPr>
          <a:xfrm>
            <a:off x="2247089" y="4360182"/>
            <a:ext cx="330200" cy="330200"/>
          </a:xfrm>
          <a:prstGeom prst="rect">
            <a:avLst/>
          </a:prstGeom>
        </p:spPr>
      </p:pic>
      <p:pic>
        <p:nvPicPr>
          <p:cNvPr id="43" name="Graphic 42">
            <a:extLst>
              <a:ext uri="{FF2B5EF4-FFF2-40B4-BE49-F238E27FC236}">
                <a16:creationId xmlns:a16="http://schemas.microsoft.com/office/drawing/2014/main" xmlns="" id="{8C55F163-FECB-7E47-85FA-30740F6F3992}"/>
              </a:ext>
            </a:extLst>
          </p:cNvPr>
          <p:cNvPicPr>
            <a:picLocks noChangeAspect="1"/>
          </p:cNvPicPr>
          <p:nvPr/>
        </p:nvPicPr>
        <p:blipFill>
          <a:blip r:embed="rId14">
            <a:extLst>
              <a:ext uri="{96DAC541-7B7A-43D3-8B79-37D633B846F1}">
                <asvg:svgBlip xmlns:asvg="http://schemas.microsoft.com/office/drawing/2016/SVG/main" xmlns="" r:embed="rId15"/>
              </a:ext>
            </a:extLst>
          </a:blip>
          <a:stretch>
            <a:fillRect/>
          </a:stretch>
        </p:blipFill>
        <p:spPr>
          <a:xfrm>
            <a:off x="354815" y="4360182"/>
            <a:ext cx="330200" cy="330200"/>
          </a:xfrm>
          <a:prstGeom prst="rect">
            <a:avLst/>
          </a:prstGeom>
        </p:spPr>
      </p:pic>
      <p:pic>
        <p:nvPicPr>
          <p:cNvPr id="49" name="Graphic 48">
            <a:extLst>
              <a:ext uri="{FF2B5EF4-FFF2-40B4-BE49-F238E27FC236}">
                <a16:creationId xmlns:a16="http://schemas.microsoft.com/office/drawing/2014/main" xmlns="" id="{C479E131-CAE3-B74A-B95D-A24EEB0BA49D}"/>
              </a:ext>
            </a:extLst>
          </p:cNvPr>
          <p:cNvPicPr>
            <a:picLocks noChangeAspect="1"/>
          </p:cNvPicPr>
          <p:nvPr/>
        </p:nvPicPr>
        <p:blipFill>
          <a:blip r:embed="rId16">
            <a:extLst>
              <a:ext uri="{96DAC541-7B7A-43D3-8B79-37D633B846F1}">
                <asvg:svgBlip xmlns:asvg="http://schemas.microsoft.com/office/drawing/2016/SVG/main" xmlns="" r:embed="rId17"/>
              </a:ext>
            </a:extLst>
          </a:blip>
          <a:stretch>
            <a:fillRect/>
          </a:stretch>
        </p:blipFill>
        <p:spPr>
          <a:xfrm>
            <a:off x="4151086" y="1519392"/>
            <a:ext cx="330200" cy="330200"/>
          </a:xfrm>
          <a:prstGeom prst="rect">
            <a:avLst/>
          </a:prstGeom>
        </p:spPr>
      </p:pic>
      <p:pic>
        <p:nvPicPr>
          <p:cNvPr id="63" name="Graphic 62">
            <a:extLst>
              <a:ext uri="{FF2B5EF4-FFF2-40B4-BE49-F238E27FC236}">
                <a16:creationId xmlns:a16="http://schemas.microsoft.com/office/drawing/2014/main" xmlns="" id="{55698EA5-0E73-5347-A392-7ED836DBC5DA}"/>
              </a:ext>
            </a:extLst>
          </p:cNvPr>
          <p:cNvPicPr>
            <a:picLocks noChangeAspect="1"/>
          </p:cNvPicPr>
          <p:nvPr/>
        </p:nvPicPr>
        <p:blipFill>
          <a:blip r:embed="rId18">
            <a:extLst>
              <a:ext uri="{96DAC541-7B7A-43D3-8B79-37D633B846F1}">
                <asvg:svgBlip xmlns:asvg="http://schemas.microsoft.com/office/drawing/2016/SVG/main" xmlns="" r:embed="rId19"/>
              </a:ext>
            </a:extLst>
          </a:blip>
          <a:stretch>
            <a:fillRect/>
          </a:stretch>
        </p:blipFill>
        <p:spPr>
          <a:xfrm>
            <a:off x="7990407" y="2980147"/>
            <a:ext cx="330200" cy="330200"/>
          </a:xfrm>
          <a:prstGeom prst="rect">
            <a:avLst/>
          </a:prstGeom>
        </p:spPr>
      </p:pic>
      <p:pic>
        <p:nvPicPr>
          <p:cNvPr id="65" name="Graphic 64">
            <a:extLst>
              <a:ext uri="{FF2B5EF4-FFF2-40B4-BE49-F238E27FC236}">
                <a16:creationId xmlns:a16="http://schemas.microsoft.com/office/drawing/2014/main" xmlns="" id="{B7BA28CC-A7BB-B94A-AD60-BA719A9EC5EE}"/>
              </a:ext>
            </a:extLst>
          </p:cNvPr>
          <p:cNvPicPr>
            <a:picLocks noChangeAspect="1"/>
          </p:cNvPicPr>
          <p:nvPr/>
        </p:nvPicPr>
        <p:blipFill>
          <a:blip r:embed="rId20">
            <a:extLst>
              <a:ext uri="{96DAC541-7B7A-43D3-8B79-37D633B846F1}">
                <asvg:svgBlip xmlns:asvg="http://schemas.microsoft.com/office/drawing/2016/SVG/main" xmlns="" r:embed="rId21"/>
              </a:ext>
            </a:extLst>
          </a:blip>
          <a:stretch>
            <a:fillRect/>
          </a:stretch>
        </p:blipFill>
        <p:spPr>
          <a:xfrm>
            <a:off x="4151086" y="4360182"/>
            <a:ext cx="330200" cy="330200"/>
          </a:xfrm>
          <a:prstGeom prst="rect">
            <a:avLst/>
          </a:prstGeom>
        </p:spPr>
      </p:pic>
      <p:pic>
        <p:nvPicPr>
          <p:cNvPr id="67" name="Graphic 66">
            <a:extLst>
              <a:ext uri="{FF2B5EF4-FFF2-40B4-BE49-F238E27FC236}">
                <a16:creationId xmlns:a16="http://schemas.microsoft.com/office/drawing/2014/main" xmlns="" id="{811370A0-DDEF-2649-86F1-55809DBD16DB}"/>
              </a:ext>
            </a:extLst>
          </p:cNvPr>
          <p:cNvPicPr>
            <a:picLocks noChangeAspect="1"/>
          </p:cNvPicPr>
          <p:nvPr/>
        </p:nvPicPr>
        <p:blipFill>
          <a:blip r:embed="rId22">
            <a:extLst>
              <a:ext uri="{96DAC541-7B7A-43D3-8B79-37D633B846F1}">
                <asvg:svgBlip xmlns:asvg="http://schemas.microsoft.com/office/drawing/2016/SVG/main" xmlns="" r:embed="rId23"/>
              </a:ext>
            </a:extLst>
          </a:blip>
          <a:stretch>
            <a:fillRect/>
          </a:stretch>
        </p:blipFill>
        <p:spPr>
          <a:xfrm>
            <a:off x="2247089" y="2980147"/>
            <a:ext cx="330200" cy="330200"/>
          </a:xfrm>
          <a:prstGeom prst="rect">
            <a:avLst/>
          </a:prstGeom>
        </p:spPr>
      </p:pic>
      <p:sp>
        <p:nvSpPr>
          <p:cNvPr id="79" name="Rectangle 78">
            <a:extLst>
              <a:ext uri="{FF2B5EF4-FFF2-40B4-BE49-F238E27FC236}">
                <a16:creationId xmlns:a16="http://schemas.microsoft.com/office/drawing/2014/main" xmlns="" id="{4C5FA3DF-AAD9-2A40-8928-45DEB6D047C9}"/>
              </a:ext>
            </a:extLst>
          </p:cNvPr>
          <p:cNvSpPr/>
          <p:nvPr/>
        </p:nvSpPr>
        <p:spPr>
          <a:xfrm>
            <a:off x="2247089" y="1519392"/>
            <a:ext cx="1765300" cy="114300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200" dirty="0">
                <a:ln w="0"/>
                <a:solidFill>
                  <a:sysClr val="windowText" lastClr="000000"/>
                </a:solidFill>
              </a:rPr>
              <a:t>AWS Cloud</a:t>
            </a:r>
          </a:p>
        </p:txBody>
      </p:sp>
      <p:sp>
        <p:nvSpPr>
          <p:cNvPr id="80" name="Rectangle 79">
            <a:extLst>
              <a:ext uri="{FF2B5EF4-FFF2-40B4-BE49-F238E27FC236}">
                <a16:creationId xmlns:a16="http://schemas.microsoft.com/office/drawing/2014/main" xmlns="" id="{9E4B180B-66C8-134C-9780-D82E60B76CCD}"/>
              </a:ext>
            </a:extLst>
          </p:cNvPr>
          <p:cNvSpPr/>
          <p:nvPr/>
        </p:nvSpPr>
        <p:spPr>
          <a:xfrm>
            <a:off x="7990407" y="1519392"/>
            <a:ext cx="1765300" cy="1143000"/>
          </a:xfrm>
          <a:prstGeom prst="rect">
            <a:avLst/>
          </a:prstGeom>
          <a:noFill/>
          <a:ln w="12700">
            <a:solidFill>
              <a:srgbClr val="DF331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1" forceAA="0" compatLnSpc="1">
            <a:prstTxWarp prst="textNoShape">
              <a:avLst/>
            </a:prstTxWarp>
            <a:noAutofit/>
          </a:bodyPr>
          <a:lstStyle/>
          <a:p>
            <a:pPr algn="l"/>
            <a:r>
              <a:rPr lang="en-US" sz="1200" dirty="0">
                <a:solidFill>
                  <a:srgbClr val="DF3312"/>
                </a:solidFill>
              </a:rPr>
              <a:t>Security group</a:t>
            </a:r>
          </a:p>
        </p:txBody>
      </p:sp>
      <p:sp>
        <p:nvSpPr>
          <p:cNvPr id="83" name="Rectangle 82">
            <a:extLst>
              <a:ext uri="{FF2B5EF4-FFF2-40B4-BE49-F238E27FC236}">
                <a16:creationId xmlns:a16="http://schemas.microsoft.com/office/drawing/2014/main" xmlns="" id="{F29C4BBD-6802-E541-B0CA-03BF9C3751F0}"/>
              </a:ext>
            </a:extLst>
          </p:cNvPr>
          <p:cNvSpPr/>
          <p:nvPr/>
        </p:nvSpPr>
        <p:spPr>
          <a:xfrm>
            <a:off x="2247089" y="4360182"/>
            <a:ext cx="1765300" cy="1143000"/>
          </a:xfrm>
          <a:prstGeom prst="rect">
            <a:avLst/>
          </a:prstGeom>
          <a:noFill/>
          <a:ln w="12700">
            <a:solidFill>
              <a:srgbClr val="D8661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200" dirty="0">
                <a:ln w="0"/>
                <a:solidFill>
                  <a:srgbClr val="D86613"/>
                </a:solidFill>
              </a:rPr>
              <a:t>EC2 instance contents</a:t>
            </a:r>
          </a:p>
        </p:txBody>
      </p:sp>
      <p:sp>
        <p:nvSpPr>
          <p:cNvPr id="39" name="Rectangle 38">
            <a:extLst>
              <a:ext uri="{FF2B5EF4-FFF2-40B4-BE49-F238E27FC236}">
                <a16:creationId xmlns:a16="http://schemas.microsoft.com/office/drawing/2014/main" xmlns="" id="{E25F190B-F12E-614B-827A-566AC09E9D97}"/>
              </a:ext>
            </a:extLst>
          </p:cNvPr>
          <p:cNvSpPr/>
          <p:nvPr/>
        </p:nvSpPr>
        <p:spPr>
          <a:xfrm>
            <a:off x="6055083" y="2980147"/>
            <a:ext cx="1765300" cy="1143000"/>
          </a:xfrm>
          <a:prstGeom prst="rect">
            <a:avLst/>
          </a:prstGeom>
          <a:solidFill>
            <a:srgbClr val="1D8900">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algn="l"/>
            <a:r>
              <a:rPr lang="en-US" sz="1200" dirty="0">
                <a:solidFill>
                  <a:schemeClr val="accent5"/>
                </a:solidFill>
              </a:rPr>
              <a:t>Public subnet</a:t>
            </a:r>
          </a:p>
        </p:txBody>
      </p:sp>
      <p:sp>
        <p:nvSpPr>
          <p:cNvPr id="41" name="Rectangle 40">
            <a:extLst>
              <a:ext uri="{FF2B5EF4-FFF2-40B4-BE49-F238E27FC236}">
                <a16:creationId xmlns:a16="http://schemas.microsoft.com/office/drawing/2014/main" xmlns="" id="{CD792260-E20D-D048-9DB0-9B1D4017BF0D}"/>
              </a:ext>
            </a:extLst>
          </p:cNvPr>
          <p:cNvSpPr/>
          <p:nvPr/>
        </p:nvSpPr>
        <p:spPr>
          <a:xfrm>
            <a:off x="9899698" y="4360182"/>
            <a:ext cx="1765300" cy="1143000"/>
          </a:xfrm>
          <a:prstGeom prst="rect">
            <a:avLst/>
          </a:prstGeom>
          <a:solidFill>
            <a:srgbClr val="5A6B86">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r>
              <a:rPr lang="en-US" sz="1200" dirty="0">
                <a:solidFill>
                  <a:schemeClr val="tx1"/>
                </a:solidFill>
              </a:rPr>
              <a:t>Generic group</a:t>
            </a:r>
          </a:p>
        </p:txBody>
      </p:sp>
      <p:pic>
        <p:nvPicPr>
          <p:cNvPr id="11" name="Graphic 10">
            <a:extLst>
              <a:ext uri="{FF2B5EF4-FFF2-40B4-BE49-F238E27FC236}">
                <a16:creationId xmlns:a16="http://schemas.microsoft.com/office/drawing/2014/main" xmlns="" id="{89B99B74-19F0-0B4B-85E3-A09DF2519E46}"/>
              </a:ext>
            </a:extLst>
          </p:cNvPr>
          <p:cNvPicPr>
            <a:picLocks noChangeAspect="1"/>
          </p:cNvPicPr>
          <p:nvPr/>
        </p:nvPicPr>
        <p:blipFill>
          <a:blip r:embed="rId24">
            <a:extLst>
              <a:ext uri="{96DAC541-7B7A-43D3-8B79-37D633B846F1}">
                <asvg:svgBlip xmlns:asvg="http://schemas.microsoft.com/office/drawing/2016/SVG/main" xmlns="" r:embed="rId25"/>
              </a:ext>
            </a:extLst>
          </a:blip>
          <a:stretch>
            <a:fillRect/>
          </a:stretch>
        </p:blipFill>
        <p:spPr>
          <a:xfrm>
            <a:off x="6055083" y="2977788"/>
            <a:ext cx="274320" cy="274320"/>
          </a:xfrm>
          <a:prstGeom prst="rect">
            <a:avLst/>
          </a:prstGeom>
        </p:spPr>
      </p:pic>
      <p:pic>
        <p:nvPicPr>
          <p:cNvPr id="14" name="Graphic 13">
            <a:extLst>
              <a:ext uri="{FF2B5EF4-FFF2-40B4-BE49-F238E27FC236}">
                <a16:creationId xmlns:a16="http://schemas.microsoft.com/office/drawing/2014/main" xmlns="" id="{3BD31095-C7B2-C24A-9990-6F9E14956A7B}"/>
              </a:ext>
            </a:extLst>
          </p:cNvPr>
          <p:cNvPicPr>
            <a:picLocks noChangeAspect="1"/>
          </p:cNvPicPr>
          <p:nvPr/>
        </p:nvPicPr>
        <p:blipFill>
          <a:blip r:embed="rId26">
            <a:extLst>
              <a:ext uri="{96DAC541-7B7A-43D3-8B79-37D633B846F1}">
                <asvg:svgBlip xmlns:asvg="http://schemas.microsoft.com/office/drawing/2016/SVG/main" xmlns="" r:embed="rId27"/>
              </a:ext>
            </a:extLst>
          </a:blip>
          <a:stretch>
            <a:fillRect/>
          </a:stretch>
        </p:blipFill>
        <p:spPr>
          <a:xfrm>
            <a:off x="4151086" y="2977788"/>
            <a:ext cx="274320" cy="274320"/>
          </a:xfrm>
          <a:prstGeom prst="rect">
            <a:avLst/>
          </a:prstGeom>
        </p:spPr>
      </p:pic>
    </p:spTree>
    <p:extLst>
      <p:ext uri="{BB962C8B-B14F-4D97-AF65-F5344CB8AC3E}">
        <p14:creationId xmlns:p14="http://schemas.microsoft.com/office/powerpoint/2010/main" val="42687371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phic 9">
            <a:extLst>
              <a:ext uri="{FF2B5EF4-FFF2-40B4-BE49-F238E27FC236}">
                <a16:creationId xmlns:a16="http://schemas.microsoft.com/office/drawing/2014/main" xmlns="" id="{500C2653-A06A-354F-97A7-93DD33AFA97B}"/>
              </a:ext>
            </a:extLst>
          </p:cNvPr>
          <p:cNvPicPr>
            <a:picLocks noChangeAspect="1"/>
          </p:cNvPicPr>
          <p:nvPr/>
        </p:nvPicPr>
        <p:blipFill>
          <a:blip r:embed="rId3">
            <a:extLst>
              <a:ext uri="{96DAC541-7B7A-43D3-8B79-37D633B846F1}">
                <asvg:svgBlip xmlns:asvg="http://schemas.microsoft.com/office/drawing/2016/SVG/main" xmlns="" r:embed="rId5"/>
              </a:ext>
            </a:extLst>
          </a:blip>
          <a:stretch>
            <a:fillRect/>
          </a:stretch>
        </p:blipFill>
        <p:spPr>
          <a:xfrm>
            <a:off x="964389" y="1049492"/>
            <a:ext cx="330200" cy="330200"/>
          </a:xfrm>
          <a:prstGeom prst="rect">
            <a:avLst/>
          </a:prstGeom>
        </p:spPr>
      </p:pic>
      <p:sp>
        <p:nvSpPr>
          <p:cNvPr id="7" name="Rectangle 78">
            <a:extLst>
              <a:ext uri="{FF2B5EF4-FFF2-40B4-BE49-F238E27FC236}">
                <a16:creationId xmlns:a16="http://schemas.microsoft.com/office/drawing/2014/main" xmlns="" id="{4C5FA3DF-AAD9-2A40-8928-45DEB6D047C9}"/>
              </a:ext>
            </a:extLst>
          </p:cNvPr>
          <p:cNvSpPr/>
          <p:nvPr/>
        </p:nvSpPr>
        <p:spPr>
          <a:xfrm>
            <a:off x="964389" y="1049491"/>
            <a:ext cx="7912911" cy="4854775"/>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200" dirty="0">
                <a:ln w="0"/>
                <a:solidFill>
                  <a:sysClr val="windowText" lastClr="000000"/>
                </a:solidFill>
              </a:rPr>
              <a:t>AWS Cloud</a:t>
            </a:r>
          </a:p>
        </p:txBody>
      </p:sp>
      <p:sp>
        <p:nvSpPr>
          <p:cNvPr id="8" name="Rectangle 25">
            <a:extLst>
              <a:ext uri="{FF2B5EF4-FFF2-40B4-BE49-F238E27FC236}">
                <a16:creationId xmlns:a16="http://schemas.microsoft.com/office/drawing/2014/main" xmlns="" id="{92A0ABFB-D447-D349-9C47-3EE861DD0794}"/>
              </a:ext>
            </a:extLst>
          </p:cNvPr>
          <p:cNvSpPr/>
          <p:nvPr/>
        </p:nvSpPr>
        <p:spPr>
          <a:xfrm>
            <a:off x="1294589" y="1444309"/>
            <a:ext cx="7201711" cy="4219891"/>
          </a:xfrm>
          <a:prstGeom prst="rect">
            <a:avLst/>
          </a:prstGeom>
          <a:noFill/>
          <a:ln w="127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200" dirty="0">
                <a:ln w="0"/>
                <a:solidFill>
                  <a:schemeClr val="accent5"/>
                </a:solidFill>
              </a:rPr>
              <a:t>VPC</a:t>
            </a:r>
          </a:p>
        </p:txBody>
      </p:sp>
      <p:pic>
        <p:nvPicPr>
          <p:cNvPr id="9" name="Graphic 66">
            <a:extLst>
              <a:ext uri="{FF2B5EF4-FFF2-40B4-BE49-F238E27FC236}">
                <a16:creationId xmlns:a16="http://schemas.microsoft.com/office/drawing/2014/main" xmlns="" id="{811370A0-DDEF-2649-86F1-55809DBD16DB}"/>
              </a:ext>
            </a:extLst>
          </p:cNvPr>
          <p:cNvPicPr>
            <a:picLocks noChangeAspect="1"/>
          </p:cNvPicPr>
          <p:nvPr/>
        </p:nvPicPr>
        <p:blipFill>
          <a:blip r:embed="rId6">
            <a:extLst>
              <a:ext uri="{96DAC541-7B7A-43D3-8B79-37D633B846F1}">
                <asvg:svgBlip xmlns:asvg="http://schemas.microsoft.com/office/drawing/2016/SVG/main" xmlns="" r:embed="rId23"/>
              </a:ext>
            </a:extLst>
          </a:blip>
          <a:stretch>
            <a:fillRect/>
          </a:stretch>
        </p:blipFill>
        <p:spPr>
          <a:xfrm>
            <a:off x="1294590" y="1444310"/>
            <a:ext cx="308996" cy="330200"/>
          </a:xfrm>
          <a:prstGeom prst="rect">
            <a:avLst/>
          </a:prstGeom>
        </p:spPr>
      </p:pic>
      <p:sp>
        <p:nvSpPr>
          <p:cNvPr id="10" name="Rectangle 36">
            <a:extLst>
              <a:ext uri="{FF2B5EF4-FFF2-40B4-BE49-F238E27FC236}">
                <a16:creationId xmlns:a16="http://schemas.microsoft.com/office/drawing/2014/main" xmlns="" id="{305B98DC-5AF5-3342-A4B1-F62852BC80FE}"/>
              </a:ext>
            </a:extLst>
          </p:cNvPr>
          <p:cNvSpPr/>
          <p:nvPr/>
        </p:nvSpPr>
        <p:spPr>
          <a:xfrm>
            <a:off x="1603586" y="1887554"/>
            <a:ext cx="2663614" cy="3611545"/>
          </a:xfrm>
          <a:prstGeom prst="rect">
            <a:avLst/>
          </a:prstGeom>
          <a:noFill/>
          <a:ln w="1270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r>
              <a:rPr lang="en-US" sz="1200" dirty="0">
                <a:solidFill>
                  <a:schemeClr val="accent3"/>
                </a:solidFill>
              </a:rPr>
              <a:t>Availability Zone</a:t>
            </a:r>
          </a:p>
        </p:txBody>
      </p:sp>
      <p:sp>
        <p:nvSpPr>
          <p:cNvPr id="11" name="Rectangle 36">
            <a:extLst>
              <a:ext uri="{FF2B5EF4-FFF2-40B4-BE49-F238E27FC236}">
                <a16:creationId xmlns:a16="http://schemas.microsoft.com/office/drawing/2014/main" xmlns="" id="{305B98DC-5AF5-3342-A4B1-F62852BC80FE}"/>
              </a:ext>
            </a:extLst>
          </p:cNvPr>
          <p:cNvSpPr/>
          <p:nvPr/>
        </p:nvSpPr>
        <p:spPr>
          <a:xfrm>
            <a:off x="5565986" y="1887553"/>
            <a:ext cx="2663614" cy="3611545"/>
          </a:xfrm>
          <a:prstGeom prst="rect">
            <a:avLst/>
          </a:prstGeom>
          <a:noFill/>
          <a:ln w="1270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r>
              <a:rPr lang="en-US" sz="1200" dirty="0">
                <a:solidFill>
                  <a:schemeClr val="accent3"/>
                </a:solidFill>
              </a:rPr>
              <a:t>Availability Zone</a:t>
            </a:r>
          </a:p>
        </p:txBody>
      </p:sp>
      <p:pic>
        <p:nvPicPr>
          <p:cNvPr id="12" name="Graphic 15">
            <a:extLst>
              <a:ext uri="{FF2B5EF4-FFF2-40B4-BE49-F238E27FC236}">
                <a16:creationId xmlns:a16="http://schemas.microsoft.com/office/drawing/2014/main" xmlns="" id="{3AE4BA5B-DE17-F54A-8FC6-8FB0A95F67F2}"/>
              </a:ext>
            </a:extLst>
          </p:cNvPr>
          <p:cNvPicPr>
            <a:picLocks noChangeAspect="1"/>
          </p:cNvPicPr>
          <p:nvPr/>
        </p:nvPicPr>
        <p:blipFill>
          <a:blip r:embed="rId24">
            <a:extLst>
              <a:ext uri="{96DAC541-7B7A-43D3-8B79-37D633B846F1}">
                <asvg:svgBlip xmlns:asvg="http://schemas.microsoft.com/office/drawing/2016/SVG/main" xmlns="" r:embed="rId13"/>
              </a:ext>
            </a:extLst>
          </a:blip>
          <a:stretch>
            <a:fillRect/>
          </a:stretch>
        </p:blipFill>
        <p:spPr>
          <a:xfrm>
            <a:off x="4708325" y="238637"/>
            <a:ext cx="469900" cy="469900"/>
          </a:xfrm>
          <a:prstGeom prst="rect">
            <a:avLst/>
          </a:prstGeom>
        </p:spPr>
      </p:pic>
      <p:sp>
        <p:nvSpPr>
          <p:cNvPr id="13" name="TextBox 60">
            <a:extLst>
              <a:ext uri="{FF2B5EF4-FFF2-40B4-BE49-F238E27FC236}">
                <a16:creationId xmlns:a16="http://schemas.microsoft.com/office/drawing/2014/main" xmlns="" id="{B2EF5FDF-E6AC-9B45-9985-723F61E2113E}"/>
              </a:ext>
            </a:extLst>
          </p:cNvPr>
          <p:cNvSpPr txBox="1"/>
          <p:nvPr/>
        </p:nvSpPr>
        <p:spPr>
          <a:xfrm>
            <a:off x="4406900" y="614713"/>
            <a:ext cx="1072750" cy="307777"/>
          </a:xfrm>
          <a:prstGeom prst="rect">
            <a:avLst/>
          </a:prstGeom>
          <a:noFill/>
        </p:spPr>
        <p:txBody>
          <a:bodyPr wrap="square" rtlCol="0">
            <a:spAutoFit/>
          </a:bodyPr>
          <a:lstStyle/>
          <a:p>
            <a:pPr algn="ctr"/>
            <a:r>
              <a:rPr lang="en-US" sz="1400" dirty="0">
                <a:solidFill>
                  <a:srgbClr val="232F3E"/>
                </a:solidFill>
              </a:rPr>
              <a:t>Internet</a:t>
            </a:r>
          </a:p>
        </p:txBody>
      </p:sp>
      <p:sp>
        <p:nvSpPr>
          <p:cNvPr id="14" name="TextBox 5">
            <a:extLst>
              <a:ext uri="{FF2B5EF4-FFF2-40B4-BE49-F238E27FC236}">
                <a16:creationId xmlns:a16="http://schemas.microsoft.com/office/drawing/2014/main" xmlns="" id="{48B11175-8F26-E049-8FCE-A7F653ADEDC5}"/>
              </a:ext>
            </a:extLst>
          </p:cNvPr>
          <p:cNvSpPr txBox="1"/>
          <p:nvPr/>
        </p:nvSpPr>
        <p:spPr>
          <a:xfrm>
            <a:off x="5054611" y="6395333"/>
            <a:ext cx="2301904" cy="307777"/>
          </a:xfrm>
          <a:prstGeom prst="rect">
            <a:avLst/>
          </a:prstGeom>
          <a:noFill/>
        </p:spPr>
        <p:txBody>
          <a:bodyPr wrap="square" rtlCol="0">
            <a:spAutoFit/>
          </a:bodyPr>
          <a:lstStyle/>
          <a:p>
            <a:pPr algn="ctr"/>
            <a:r>
              <a:rPr lang="en-US" sz="1400" dirty="0"/>
              <a:t>Amazon CloudWatch</a:t>
            </a:r>
          </a:p>
        </p:txBody>
      </p:sp>
      <p:pic>
        <p:nvPicPr>
          <p:cNvPr id="15" name="Graphic 33">
            <a:extLst>
              <a:ext uri="{FF2B5EF4-FFF2-40B4-BE49-F238E27FC236}">
                <a16:creationId xmlns:a16="http://schemas.microsoft.com/office/drawing/2014/main" xmlns="" id="{E8A76DD7-2470-9240-BE0E-8F1412C59C96}"/>
              </a:ext>
            </a:extLst>
          </p:cNvPr>
          <p:cNvPicPr>
            <a:picLocks noChangeAspect="1"/>
          </p:cNvPicPr>
          <p:nvPr/>
        </p:nvPicPr>
        <p:blipFill>
          <a:blip r:embed="rId25">
            <a:extLst>
              <a:ext uri="{96DAC541-7B7A-43D3-8B79-37D633B846F1}">
                <asvg:svgBlip xmlns:asvg="http://schemas.microsoft.com/office/drawing/2016/SVG/main" xmlns="" r:embed="rId26"/>
              </a:ext>
            </a:extLst>
          </a:blip>
          <a:stretch>
            <a:fillRect/>
          </a:stretch>
        </p:blipFill>
        <p:spPr>
          <a:xfrm>
            <a:off x="4555925" y="5991910"/>
            <a:ext cx="711200" cy="711200"/>
          </a:xfrm>
          <a:prstGeom prst="rect">
            <a:avLst/>
          </a:prstGeom>
        </p:spPr>
      </p:pic>
      <p:sp>
        <p:nvSpPr>
          <p:cNvPr id="17" name="Rectangle 28">
            <a:extLst>
              <a:ext uri="{FF2B5EF4-FFF2-40B4-BE49-F238E27FC236}">
                <a16:creationId xmlns:a16="http://schemas.microsoft.com/office/drawing/2014/main" xmlns="" id="{A85485B4-AA18-C048-B92A-A9A0F4372B98}"/>
              </a:ext>
            </a:extLst>
          </p:cNvPr>
          <p:cNvSpPr/>
          <p:nvPr/>
        </p:nvSpPr>
        <p:spPr>
          <a:xfrm>
            <a:off x="1752600" y="3681820"/>
            <a:ext cx="2387600" cy="1694522"/>
          </a:xfrm>
          <a:prstGeom prst="rect">
            <a:avLst/>
          </a:prstGeom>
          <a:solidFill>
            <a:srgbClr val="007CBC">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algn="l"/>
            <a:r>
              <a:rPr lang="en-US" sz="1200" dirty="0">
                <a:solidFill>
                  <a:schemeClr val="accent3"/>
                </a:solidFill>
              </a:rPr>
              <a:t>Private subnet</a:t>
            </a:r>
          </a:p>
        </p:txBody>
      </p:sp>
      <p:pic>
        <p:nvPicPr>
          <p:cNvPr id="18" name="Graphic 13">
            <a:extLst>
              <a:ext uri="{FF2B5EF4-FFF2-40B4-BE49-F238E27FC236}">
                <a16:creationId xmlns:a16="http://schemas.microsoft.com/office/drawing/2014/main" xmlns="" id="{3BD31095-C7B2-C24A-9990-6F9E14956A7B}"/>
              </a:ext>
            </a:extLst>
          </p:cNvPr>
          <p:cNvPicPr>
            <a:picLocks noChangeAspect="1"/>
          </p:cNvPicPr>
          <p:nvPr/>
        </p:nvPicPr>
        <p:blipFill>
          <a:blip r:embed="rId27">
            <a:extLst>
              <a:ext uri="{96DAC541-7B7A-43D3-8B79-37D633B846F1}">
                <asvg:svgBlip xmlns:asvg="http://schemas.microsoft.com/office/drawing/2016/SVG/main" xmlns="" r:embed="rId28"/>
              </a:ext>
            </a:extLst>
          </a:blip>
          <a:stretch>
            <a:fillRect/>
          </a:stretch>
        </p:blipFill>
        <p:spPr>
          <a:xfrm>
            <a:off x="1752600" y="3679461"/>
            <a:ext cx="274320" cy="274320"/>
          </a:xfrm>
          <a:prstGeom prst="rect">
            <a:avLst/>
          </a:prstGeom>
        </p:spPr>
      </p:pic>
      <p:sp>
        <p:nvSpPr>
          <p:cNvPr id="19" name="Rectangle 28">
            <a:extLst>
              <a:ext uri="{FF2B5EF4-FFF2-40B4-BE49-F238E27FC236}">
                <a16:creationId xmlns:a16="http://schemas.microsoft.com/office/drawing/2014/main" xmlns="" id="{A85485B4-AA18-C048-B92A-A9A0F4372B98}"/>
              </a:ext>
            </a:extLst>
          </p:cNvPr>
          <p:cNvSpPr/>
          <p:nvPr/>
        </p:nvSpPr>
        <p:spPr>
          <a:xfrm>
            <a:off x="5715000" y="3688772"/>
            <a:ext cx="2387600" cy="1687570"/>
          </a:xfrm>
          <a:prstGeom prst="rect">
            <a:avLst/>
          </a:prstGeom>
          <a:solidFill>
            <a:srgbClr val="007CBC">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algn="l"/>
            <a:r>
              <a:rPr lang="en-US" sz="1200" dirty="0">
                <a:solidFill>
                  <a:schemeClr val="accent3"/>
                </a:solidFill>
              </a:rPr>
              <a:t>Private subnet</a:t>
            </a:r>
          </a:p>
        </p:txBody>
      </p:sp>
      <p:pic>
        <p:nvPicPr>
          <p:cNvPr id="20" name="Graphic 13">
            <a:extLst>
              <a:ext uri="{FF2B5EF4-FFF2-40B4-BE49-F238E27FC236}">
                <a16:creationId xmlns:a16="http://schemas.microsoft.com/office/drawing/2014/main" xmlns="" id="{3BD31095-C7B2-C24A-9990-6F9E14956A7B}"/>
              </a:ext>
            </a:extLst>
          </p:cNvPr>
          <p:cNvPicPr>
            <a:picLocks noChangeAspect="1"/>
          </p:cNvPicPr>
          <p:nvPr/>
        </p:nvPicPr>
        <p:blipFill>
          <a:blip r:embed="rId27">
            <a:extLst>
              <a:ext uri="{96DAC541-7B7A-43D3-8B79-37D633B846F1}">
                <asvg:svgBlip xmlns:asvg="http://schemas.microsoft.com/office/drawing/2016/SVG/main" xmlns="" r:embed="rId28"/>
              </a:ext>
            </a:extLst>
          </a:blip>
          <a:stretch>
            <a:fillRect/>
          </a:stretch>
        </p:blipFill>
        <p:spPr>
          <a:xfrm>
            <a:off x="5715000" y="3686413"/>
            <a:ext cx="274320" cy="274320"/>
          </a:xfrm>
          <a:prstGeom prst="rect">
            <a:avLst/>
          </a:prstGeom>
        </p:spPr>
      </p:pic>
      <p:sp>
        <p:nvSpPr>
          <p:cNvPr id="21" name="Rectangle 38">
            <a:extLst>
              <a:ext uri="{FF2B5EF4-FFF2-40B4-BE49-F238E27FC236}">
                <a16:creationId xmlns:a16="http://schemas.microsoft.com/office/drawing/2014/main" xmlns="" id="{E25F190B-F12E-614B-827A-566AC09E9D97}"/>
              </a:ext>
            </a:extLst>
          </p:cNvPr>
          <p:cNvSpPr/>
          <p:nvPr/>
        </p:nvSpPr>
        <p:spPr>
          <a:xfrm>
            <a:off x="1741170" y="2262808"/>
            <a:ext cx="2399030" cy="1268348"/>
          </a:xfrm>
          <a:prstGeom prst="rect">
            <a:avLst/>
          </a:prstGeom>
          <a:solidFill>
            <a:srgbClr val="1D8900">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algn="l"/>
            <a:r>
              <a:rPr lang="en-US" sz="1200" dirty="0">
                <a:solidFill>
                  <a:schemeClr val="accent5"/>
                </a:solidFill>
              </a:rPr>
              <a:t>Public subnet</a:t>
            </a:r>
          </a:p>
        </p:txBody>
      </p:sp>
      <p:pic>
        <p:nvPicPr>
          <p:cNvPr id="22" name="Graphic 10">
            <a:extLst>
              <a:ext uri="{FF2B5EF4-FFF2-40B4-BE49-F238E27FC236}">
                <a16:creationId xmlns:a16="http://schemas.microsoft.com/office/drawing/2014/main" xmlns="" id="{89B99B74-19F0-0B4B-85E3-A09DF2519E46}"/>
              </a:ext>
            </a:extLst>
          </p:cNvPr>
          <p:cNvPicPr>
            <a:picLocks noChangeAspect="1"/>
          </p:cNvPicPr>
          <p:nvPr/>
        </p:nvPicPr>
        <p:blipFill>
          <a:blip r:embed="rId29">
            <a:extLst>
              <a:ext uri="{96DAC541-7B7A-43D3-8B79-37D633B846F1}">
                <asvg:svgBlip xmlns:asvg="http://schemas.microsoft.com/office/drawing/2016/SVG/main" xmlns="" r:embed="rId30"/>
              </a:ext>
            </a:extLst>
          </a:blip>
          <a:stretch>
            <a:fillRect/>
          </a:stretch>
        </p:blipFill>
        <p:spPr>
          <a:xfrm>
            <a:off x="1741170" y="2260449"/>
            <a:ext cx="274320" cy="274320"/>
          </a:xfrm>
          <a:prstGeom prst="rect">
            <a:avLst/>
          </a:prstGeom>
        </p:spPr>
      </p:pic>
      <p:sp>
        <p:nvSpPr>
          <p:cNvPr id="23" name="Rectangle 38">
            <a:extLst>
              <a:ext uri="{FF2B5EF4-FFF2-40B4-BE49-F238E27FC236}">
                <a16:creationId xmlns:a16="http://schemas.microsoft.com/office/drawing/2014/main" xmlns="" id="{E25F190B-F12E-614B-827A-566AC09E9D97}"/>
              </a:ext>
            </a:extLst>
          </p:cNvPr>
          <p:cNvSpPr/>
          <p:nvPr/>
        </p:nvSpPr>
        <p:spPr>
          <a:xfrm>
            <a:off x="5715000" y="2262808"/>
            <a:ext cx="2399030" cy="1268348"/>
          </a:xfrm>
          <a:prstGeom prst="rect">
            <a:avLst/>
          </a:prstGeom>
          <a:solidFill>
            <a:srgbClr val="1D8900">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algn="l"/>
            <a:r>
              <a:rPr lang="en-US" sz="1200" dirty="0">
                <a:solidFill>
                  <a:schemeClr val="accent5"/>
                </a:solidFill>
              </a:rPr>
              <a:t>Public subnet</a:t>
            </a:r>
          </a:p>
        </p:txBody>
      </p:sp>
      <p:pic>
        <p:nvPicPr>
          <p:cNvPr id="24" name="Graphic 10">
            <a:extLst>
              <a:ext uri="{FF2B5EF4-FFF2-40B4-BE49-F238E27FC236}">
                <a16:creationId xmlns:a16="http://schemas.microsoft.com/office/drawing/2014/main" xmlns="" id="{89B99B74-19F0-0B4B-85E3-A09DF2519E46}"/>
              </a:ext>
            </a:extLst>
          </p:cNvPr>
          <p:cNvPicPr>
            <a:picLocks noChangeAspect="1"/>
          </p:cNvPicPr>
          <p:nvPr/>
        </p:nvPicPr>
        <p:blipFill>
          <a:blip r:embed="rId29">
            <a:extLst>
              <a:ext uri="{96DAC541-7B7A-43D3-8B79-37D633B846F1}">
                <asvg:svgBlip xmlns:asvg="http://schemas.microsoft.com/office/drawing/2016/SVG/main" xmlns="" r:embed="rId30"/>
              </a:ext>
            </a:extLst>
          </a:blip>
          <a:stretch>
            <a:fillRect/>
          </a:stretch>
        </p:blipFill>
        <p:spPr>
          <a:xfrm>
            <a:off x="5715000" y="2260449"/>
            <a:ext cx="274320" cy="274320"/>
          </a:xfrm>
          <a:prstGeom prst="rect">
            <a:avLst/>
          </a:prstGeom>
        </p:spPr>
      </p:pic>
      <p:pic>
        <p:nvPicPr>
          <p:cNvPr id="25" name="Graphic 13">
            <a:extLst>
              <a:ext uri="{FF2B5EF4-FFF2-40B4-BE49-F238E27FC236}">
                <a16:creationId xmlns:a16="http://schemas.microsoft.com/office/drawing/2014/main" xmlns="" id="{8ED914EA-8278-5449-B046-F8859FA607C7}"/>
              </a:ext>
            </a:extLst>
          </p:cNvPr>
          <p:cNvPicPr>
            <a:picLocks noChangeAspect="1"/>
          </p:cNvPicPr>
          <p:nvPr/>
        </p:nvPicPr>
        <p:blipFill>
          <a:blip r:embed="rId31">
            <a:extLst>
              <a:ext uri="{96DAC541-7B7A-43D3-8B79-37D633B846F1}">
                <asvg:svgBlip xmlns:asvg="http://schemas.microsoft.com/office/drawing/2016/SVG/main" xmlns="" r:embed="rId11"/>
              </a:ext>
            </a:extLst>
          </a:blip>
          <a:stretch>
            <a:fillRect/>
          </a:stretch>
        </p:blipFill>
        <p:spPr>
          <a:xfrm>
            <a:off x="2015490" y="4445556"/>
            <a:ext cx="469900" cy="469900"/>
          </a:xfrm>
          <a:prstGeom prst="rect">
            <a:avLst/>
          </a:prstGeom>
        </p:spPr>
      </p:pic>
      <p:pic>
        <p:nvPicPr>
          <p:cNvPr id="26" name="Graphic 13">
            <a:extLst>
              <a:ext uri="{FF2B5EF4-FFF2-40B4-BE49-F238E27FC236}">
                <a16:creationId xmlns:a16="http://schemas.microsoft.com/office/drawing/2014/main" xmlns="" id="{8ED914EA-8278-5449-B046-F8859FA607C7}"/>
              </a:ext>
            </a:extLst>
          </p:cNvPr>
          <p:cNvPicPr>
            <a:picLocks noChangeAspect="1"/>
          </p:cNvPicPr>
          <p:nvPr/>
        </p:nvPicPr>
        <p:blipFill>
          <a:blip r:embed="rId31">
            <a:extLst>
              <a:ext uri="{96DAC541-7B7A-43D3-8B79-37D633B846F1}">
                <asvg:svgBlip xmlns:asvg="http://schemas.microsoft.com/office/drawing/2016/SVG/main" xmlns="" r:embed="rId11"/>
              </a:ext>
            </a:extLst>
          </a:blip>
          <a:stretch>
            <a:fillRect/>
          </a:stretch>
        </p:blipFill>
        <p:spPr>
          <a:xfrm>
            <a:off x="5964263" y="4445556"/>
            <a:ext cx="469900" cy="469900"/>
          </a:xfrm>
          <a:prstGeom prst="rect">
            <a:avLst/>
          </a:prstGeom>
        </p:spPr>
      </p:pic>
      <p:pic>
        <p:nvPicPr>
          <p:cNvPr id="28" name="Graphic 13">
            <a:extLst>
              <a:ext uri="{FF2B5EF4-FFF2-40B4-BE49-F238E27FC236}">
                <a16:creationId xmlns:a16="http://schemas.microsoft.com/office/drawing/2014/main" xmlns="" id="{8ED914EA-8278-5449-B046-F8859FA607C7}"/>
              </a:ext>
            </a:extLst>
          </p:cNvPr>
          <p:cNvPicPr>
            <a:picLocks noChangeAspect="1"/>
          </p:cNvPicPr>
          <p:nvPr/>
        </p:nvPicPr>
        <p:blipFill>
          <a:blip r:embed="rId31">
            <a:extLst>
              <a:ext uri="{96DAC541-7B7A-43D3-8B79-37D633B846F1}">
                <asvg:svgBlip xmlns:asvg="http://schemas.microsoft.com/office/drawing/2016/SVG/main" xmlns="" r:embed="rId11"/>
              </a:ext>
            </a:extLst>
          </a:blip>
          <a:stretch>
            <a:fillRect/>
          </a:stretch>
        </p:blipFill>
        <p:spPr>
          <a:xfrm>
            <a:off x="2700443" y="4445556"/>
            <a:ext cx="469900" cy="469900"/>
          </a:xfrm>
          <a:prstGeom prst="rect">
            <a:avLst/>
          </a:prstGeom>
        </p:spPr>
      </p:pic>
      <p:pic>
        <p:nvPicPr>
          <p:cNvPr id="29" name="Graphic 13">
            <a:extLst>
              <a:ext uri="{FF2B5EF4-FFF2-40B4-BE49-F238E27FC236}">
                <a16:creationId xmlns:a16="http://schemas.microsoft.com/office/drawing/2014/main" xmlns="" id="{8ED914EA-8278-5449-B046-F8859FA607C7}"/>
              </a:ext>
            </a:extLst>
          </p:cNvPr>
          <p:cNvPicPr>
            <a:picLocks noChangeAspect="1"/>
          </p:cNvPicPr>
          <p:nvPr/>
        </p:nvPicPr>
        <p:blipFill>
          <a:blip r:embed="rId31">
            <a:extLst>
              <a:ext uri="{96DAC541-7B7A-43D3-8B79-37D633B846F1}">
                <asvg:svgBlip xmlns:asvg="http://schemas.microsoft.com/office/drawing/2016/SVG/main" xmlns="" r:embed="rId11"/>
              </a:ext>
            </a:extLst>
          </a:blip>
          <a:stretch>
            <a:fillRect/>
          </a:stretch>
        </p:blipFill>
        <p:spPr>
          <a:xfrm>
            <a:off x="3385396" y="4445556"/>
            <a:ext cx="469900" cy="469900"/>
          </a:xfrm>
          <a:prstGeom prst="rect">
            <a:avLst/>
          </a:prstGeom>
        </p:spPr>
      </p:pic>
      <p:pic>
        <p:nvPicPr>
          <p:cNvPr id="30" name="Graphic 13">
            <a:extLst>
              <a:ext uri="{FF2B5EF4-FFF2-40B4-BE49-F238E27FC236}">
                <a16:creationId xmlns:a16="http://schemas.microsoft.com/office/drawing/2014/main" xmlns="" id="{8ED914EA-8278-5449-B046-F8859FA607C7}"/>
              </a:ext>
            </a:extLst>
          </p:cNvPr>
          <p:cNvPicPr>
            <a:picLocks noChangeAspect="1"/>
          </p:cNvPicPr>
          <p:nvPr/>
        </p:nvPicPr>
        <p:blipFill>
          <a:blip r:embed="rId31">
            <a:extLst>
              <a:ext uri="{96DAC541-7B7A-43D3-8B79-37D633B846F1}">
                <asvg:svgBlip xmlns:asvg="http://schemas.microsoft.com/office/drawing/2016/SVG/main" xmlns="" r:embed="rId11"/>
              </a:ext>
            </a:extLst>
          </a:blip>
          <a:stretch>
            <a:fillRect/>
          </a:stretch>
        </p:blipFill>
        <p:spPr>
          <a:xfrm>
            <a:off x="6637443" y="4445556"/>
            <a:ext cx="469900" cy="469900"/>
          </a:xfrm>
          <a:prstGeom prst="rect">
            <a:avLst/>
          </a:prstGeom>
        </p:spPr>
      </p:pic>
      <p:pic>
        <p:nvPicPr>
          <p:cNvPr id="31" name="Graphic 13">
            <a:extLst>
              <a:ext uri="{FF2B5EF4-FFF2-40B4-BE49-F238E27FC236}">
                <a16:creationId xmlns:a16="http://schemas.microsoft.com/office/drawing/2014/main" xmlns="" id="{8ED914EA-8278-5449-B046-F8859FA607C7}"/>
              </a:ext>
            </a:extLst>
          </p:cNvPr>
          <p:cNvPicPr>
            <a:picLocks noChangeAspect="1"/>
          </p:cNvPicPr>
          <p:nvPr/>
        </p:nvPicPr>
        <p:blipFill>
          <a:blip r:embed="rId31">
            <a:extLst>
              <a:ext uri="{96DAC541-7B7A-43D3-8B79-37D633B846F1}">
                <asvg:svgBlip xmlns:asvg="http://schemas.microsoft.com/office/drawing/2016/SVG/main" xmlns="" r:embed="rId11"/>
              </a:ext>
            </a:extLst>
          </a:blip>
          <a:stretch>
            <a:fillRect/>
          </a:stretch>
        </p:blipFill>
        <p:spPr>
          <a:xfrm>
            <a:off x="7312066" y="4445556"/>
            <a:ext cx="469900" cy="469900"/>
          </a:xfrm>
          <a:prstGeom prst="rect">
            <a:avLst/>
          </a:prstGeom>
        </p:spPr>
      </p:pic>
      <p:sp>
        <p:nvSpPr>
          <p:cNvPr id="32" name="TextBox 25">
            <a:extLst>
              <a:ext uri="{FF2B5EF4-FFF2-40B4-BE49-F238E27FC236}">
                <a16:creationId xmlns:a16="http://schemas.microsoft.com/office/drawing/2014/main" xmlns="" id="{517096B6-EF64-C245-A3E7-BEEF81BDCB9C}"/>
              </a:ext>
            </a:extLst>
          </p:cNvPr>
          <p:cNvSpPr txBox="1"/>
          <p:nvPr/>
        </p:nvSpPr>
        <p:spPr>
          <a:xfrm>
            <a:off x="2317172" y="3058116"/>
            <a:ext cx="1236442" cy="307777"/>
          </a:xfrm>
          <a:prstGeom prst="rect">
            <a:avLst/>
          </a:prstGeom>
          <a:noFill/>
        </p:spPr>
        <p:txBody>
          <a:bodyPr wrap="square" rtlCol="0">
            <a:spAutoFit/>
          </a:bodyPr>
          <a:lstStyle/>
          <a:p>
            <a:pPr algn="ctr"/>
            <a:r>
              <a:rPr lang="en-US" sz="1400" dirty="0"/>
              <a:t>NAT gateway</a:t>
            </a:r>
          </a:p>
        </p:txBody>
      </p:sp>
      <p:pic>
        <p:nvPicPr>
          <p:cNvPr id="33" name="Graphic 40">
            <a:extLst>
              <a:ext uri="{FF2B5EF4-FFF2-40B4-BE49-F238E27FC236}">
                <a16:creationId xmlns:a16="http://schemas.microsoft.com/office/drawing/2014/main" xmlns="" id="{C322592C-EAB9-0640-95A5-D8FF5B8E5FE6}"/>
              </a:ext>
            </a:extLst>
          </p:cNvPr>
          <p:cNvPicPr>
            <a:picLocks noChangeAspect="1"/>
          </p:cNvPicPr>
          <p:nvPr/>
        </p:nvPicPr>
        <p:blipFill>
          <a:blip r:embed="rId32">
            <a:extLst>
              <a:ext uri="{96DAC541-7B7A-43D3-8B79-37D633B846F1}">
                <asvg:svgBlip xmlns:asvg="http://schemas.microsoft.com/office/drawing/2016/SVG/main" xmlns="" r:embed="rId18"/>
              </a:ext>
            </a:extLst>
          </a:blip>
          <a:stretch>
            <a:fillRect/>
          </a:stretch>
        </p:blipFill>
        <p:spPr>
          <a:xfrm>
            <a:off x="2700443" y="2571298"/>
            <a:ext cx="469900" cy="469900"/>
          </a:xfrm>
          <a:prstGeom prst="rect">
            <a:avLst/>
          </a:prstGeom>
        </p:spPr>
      </p:pic>
      <p:sp>
        <p:nvSpPr>
          <p:cNvPr id="34" name="TextBox 25">
            <a:extLst>
              <a:ext uri="{FF2B5EF4-FFF2-40B4-BE49-F238E27FC236}">
                <a16:creationId xmlns:a16="http://schemas.microsoft.com/office/drawing/2014/main" xmlns="" id="{517096B6-EF64-C245-A3E7-BEEF81BDCB9C}"/>
              </a:ext>
            </a:extLst>
          </p:cNvPr>
          <p:cNvSpPr txBox="1"/>
          <p:nvPr/>
        </p:nvSpPr>
        <p:spPr>
          <a:xfrm>
            <a:off x="6249554" y="3058116"/>
            <a:ext cx="1236442" cy="307777"/>
          </a:xfrm>
          <a:prstGeom prst="rect">
            <a:avLst/>
          </a:prstGeom>
          <a:noFill/>
        </p:spPr>
        <p:txBody>
          <a:bodyPr wrap="square" rtlCol="0">
            <a:spAutoFit/>
          </a:bodyPr>
          <a:lstStyle/>
          <a:p>
            <a:pPr algn="ctr"/>
            <a:r>
              <a:rPr lang="en-US" sz="1400" dirty="0"/>
              <a:t>NAT gateway</a:t>
            </a:r>
          </a:p>
        </p:txBody>
      </p:sp>
      <p:pic>
        <p:nvPicPr>
          <p:cNvPr id="35" name="Graphic 40">
            <a:extLst>
              <a:ext uri="{FF2B5EF4-FFF2-40B4-BE49-F238E27FC236}">
                <a16:creationId xmlns:a16="http://schemas.microsoft.com/office/drawing/2014/main" xmlns="" id="{C322592C-EAB9-0640-95A5-D8FF5B8E5FE6}"/>
              </a:ext>
            </a:extLst>
          </p:cNvPr>
          <p:cNvPicPr>
            <a:picLocks noChangeAspect="1"/>
          </p:cNvPicPr>
          <p:nvPr/>
        </p:nvPicPr>
        <p:blipFill>
          <a:blip r:embed="rId32">
            <a:extLst>
              <a:ext uri="{96DAC541-7B7A-43D3-8B79-37D633B846F1}">
                <asvg:svgBlip xmlns:asvg="http://schemas.microsoft.com/office/drawing/2016/SVG/main" xmlns="" r:embed="rId18"/>
              </a:ext>
            </a:extLst>
          </a:blip>
          <a:stretch>
            <a:fillRect/>
          </a:stretch>
        </p:blipFill>
        <p:spPr>
          <a:xfrm>
            <a:off x="6632825" y="2571298"/>
            <a:ext cx="469900" cy="469900"/>
          </a:xfrm>
          <a:prstGeom prst="rect">
            <a:avLst/>
          </a:prstGeom>
        </p:spPr>
      </p:pic>
      <p:sp>
        <p:nvSpPr>
          <p:cNvPr id="36" name="TextBox 14">
            <a:extLst>
              <a:ext uri="{FF2B5EF4-FFF2-40B4-BE49-F238E27FC236}">
                <a16:creationId xmlns:a16="http://schemas.microsoft.com/office/drawing/2014/main" xmlns="" id="{E3C0960A-3D31-6D47-8EAA-93DE09090CDD}"/>
              </a:ext>
            </a:extLst>
          </p:cNvPr>
          <p:cNvSpPr txBox="1"/>
          <p:nvPr/>
        </p:nvSpPr>
        <p:spPr>
          <a:xfrm>
            <a:off x="4588291" y="3169769"/>
            <a:ext cx="699322" cy="307777"/>
          </a:xfrm>
          <a:prstGeom prst="rect">
            <a:avLst/>
          </a:prstGeom>
          <a:noFill/>
        </p:spPr>
        <p:txBody>
          <a:bodyPr wrap="square" rtlCol="0">
            <a:spAutoFit/>
          </a:bodyPr>
          <a:lstStyle/>
          <a:p>
            <a:pPr algn="ctr"/>
            <a:r>
              <a:rPr lang="en-US" sz="1400" smtClean="0"/>
              <a:t>ELB</a:t>
            </a:r>
            <a:endParaRPr lang="en-US" sz="1400" dirty="0"/>
          </a:p>
        </p:txBody>
      </p:sp>
      <p:pic>
        <p:nvPicPr>
          <p:cNvPr id="37" name="Graphic 7">
            <a:extLst>
              <a:ext uri="{FF2B5EF4-FFF2-40B4-BE49-F238E27FC236}">
                <a16:creationId xmlns:a16="http://schemas.microsoft.com/office/drawing/2014/main" xmlns="" id="{708E5D6B-3B0D-7E46-91EF-00B27664375C}"/>
              </a:ext>
            </a:extLst>
          </p:cNvPr>
          <p:cNvPicPr>
            <a:picLocks noChangeAspect="1"/>
          </p:cNvPicPr>
          <p:nvPr/>
        </p:nvPicPr>
        <p:blipFill>
          <a:blip r:embed="rId33">
            <a:extLst>
              <a:ext uri="{96DAC541-7B7A-43D3-8B79-37D633B846F1}">
                <asvg:svgBlip xmlns:asvg="http://schemas.microsoft.com/office/drawing/2016/SVG/main" xmlns="" r:embed="rId36"/>
              </a:ext>
            </a:extLst>
          </a:blip>
          <a:stretch>
            <a:fillRect/>
          </a:stretch>
        </p:blipFill>
        <p:spPr>
          <a:xfrm>
            <a:off x="4582352" y="2458569"/>
            <a:ext cx="711200" cy="711200"/>
          </a:xfrm>
          <a:prstGeom prst="rect">
            <a:avLst/>
          </a:prstGeom>
        </p:spPr>
      </p:pic>
      <p:cxnSp>
        <p:nvCxnSpPr>
          <p:cNvPr id="38" name="Straight Arrow Connector 30">
            <a:extLst>
              <a:ext uri="{FF2B5EF4-FFF2-40B4-BE49-F238E27FC236}">
                <a16:creationId xmlns:a16="http://schemas.microsoft.com/office/drawing/2014/main" xmlns="" id="{FD7C3AC0-BB5A-3D45-A278-551F61A14EDE}"/>
              </a:ext>
            </a:extLst>
          </p:cNvPr>
          <p:cNvCxnSpPr>
            <a:stCxn id="25" idx="3"/>
            <a:endCxn id="37" idx="1"/>
          </p:cNvCxnSpPr>
          <p:nvPr/>
        </p:nvCxnSpPr>
        <p:spPr>
          <a:xfrm flipV="1">
            <a:off x="2485390" y="2814169"/>
            <a:ext cx="2096962" cy="1866337"/>
          </a:xfrm>
          <a:prstGeom prst="straightConnector1">
            <a:avLst/>
          </a:prstGeom>
          <a:ln w="12700">
            <a:solidFill>
              <a:srgbClr val="545B6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39" name="Straight Arrow Connector 30">
            <a:extLst>
              <a:ext uri="{FF2B5EF4-FFF2-40B4-BE49-F238E27FC236}">
                <a16:creationId xmlns:a16="http://schemas.microsoft.com/office/drawing/2014/main" xmlns="" id="{FD7C3AC0-BB5A-3D45-A278-551F61A14EDE}"/>
              </a:ext>
            </a:extLst>
          </p:cNvPr>
          <p:cNvCxnSpPr>
            <a:stCxn id="13" idx="3"/>
            <a:endCxn id="35" idx="0"/>
          </p:cNvCxnSpPr>
          <p:nvPr/>
        </p:nvCxnSpPr>
        <p:spPr>
          <a:xfrm>
            <a:off x="5479650" y="768602"/>
            <a:ext cx="1388125" cy="1802696"/>
          </a:xfrm>
          <a:prstGeom prst="straightConnector1">
            <a:avLst/>
          </a:prstGeom>
          <a:ln w="12700">
            <a:solidFill>
              <a:srgbClr val="545B6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40" name="Straight Arrow Connector 30">
            <a:extLst>
              <a:ext uri="{FF2B5EF4-FFF2-40B4-BE49-F238E27FC236}">
                <a16:creationId xmlns:a16="http://schemas.microsoft.com/office/drawing/2014/main" xmlns="" id="{FD7C3AC0-BB5A-3D45-A278-551F61A14EDE}"/>
              </a:ext>
            </a:extLst>
          </p:cNvPr>
          <p:cNvCxnSpPr>
            <a:stCxn id="37" idx="0"/>
            <a:endCxn id="13" idx="2"/>
          </p:cNvCxnSpPr>
          <p:nvPr/>
        </p:nvCxnSpPr>
        <p:spPr>
          <a:xfrm flipV="1">
            <a:off x="4937952" y="922490"/>
            <a:ext cx="5323" cy="1536079"/>
          </a:xfrm>
          <a:prstGeom prst="straightConnector1">
            <a:avLst/>
          </a:prstGeom>
          <a:ln w="12700">
            <a:solidFill>
              <a:srgbClr val="545B6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43" name="Straight Arrow Connector 30">
            <a:extLst>
              <a:ext uri="{FF2B5EF4-FFF2-40B4-BE49-F238E27FC236}">
                <a16:creationId xmlns:a16="http://schemas.microsoft.com/office/drawing/2014/main" xmlns="" id="{FD7C3AC0-BB5A-3D45-A278-551F61A14EDE}"/>
              </a:ext>
            </a:extLst>
          </p:cNvPr>
          <p:cNvCxnSpPr>
            <a:stCxn id="13" idx="1"/>
            <a:endCxn id="33" idx="0"/>
          </p:cNvCxnSpPr>
          <p:nvPr/>
        </p:nvCxnSpPr>
        <p:spPr>
          <a:xfrm flipH="1">
            <a:off x="2935393" y="768602"/>
            <a:ext cx="1471507" cy="1802696"/>
          </a:xfrm>
          <a:prstGeom prst="straightConnector1">
            <a:avLst/>
          </a:prstGeom>
          <a:ln w="12700">
            <a:solidFill>
              <a:srgbClr val="545B6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48" name="Straight Arrow Connector 30">
            <a:extLst>
              <a:ext uri="{FF2B5EF4-FFF2-40B4-BE49-F238E27FC236}">
                <a16:creationId xmlns:a16="http://schemas.microsoft.com/office/drawing/2014/main" xmlns="" id="{FD7C3AC0-BB5A-3D45-A278-551F61A14EDE}"/>
              </a:ext>
            </a:extLst>
          </p:cNvPr>
          <p:cNvCxnSpPr>
            <a:stCxn id="28" idx="3"/>
            <a:endCxn id="37" idx="1"/>
          </p:cNvCxnSpPr>
          <p:nvPr/>
        </p:nvCxnSpPr>
        <p:spPr>
          <a:xfrm flipV="1">
            <a:off x="3170343" y="2814169"/>
            <a:ext cx="1412009" cy="1866337"/>
          </a:xfrm>
          <a:prstGeom prst="straightConnector1">
            <a:avLst/>
          </a:prstGeom>
          <a:ln w="12700">
            <a:solidFill>
              <a:srgbClr val="545B6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51" name="Straight Arrow Connector 30">
            <a:extLst>
              <a:ext uri="{FF2B5EF4-FFF2-40B4-BE49-F238E27FC236}">
                <a16:creationId xmlns:a16="http://schemas.microsoft.com/office/drawing/2014/main" xmlns="" id="{FD7C3AC0-BB5A-3D45-A278-551F61A14EDE}"/>
              </a:ext>
            </a:extLst>
          </p:cNvPr>
          <p:cNvCxnSpPr>
            <a:stCxn id="29" idx="3"/>
            <a:endCxn id="37" idx="1"/>
          </p:cNvCxnSpPr>
          <p:nvPr/>
        </p:nvCxnSpPr>
        <p:spPr>
          <a:xfrm flipV="1">
            <a:off x="3855296" y="2814169"/>
            <a:ext cx="727056" cy="1866337"/>
          </a:xfrm>
          <a:prstGeom prst="straightConnector1">
            <a:avLst/>
          </a:prstGeom>
          <a:ln w="12700">
            <a:solidFill>
              <a:srgbClr val="545B6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54" name="Straight Arrow Connector 30">
            <a:extLst>
              <a:ext uri="{FF2B5EF4-FFF2-40B4-BE49-F238E27FC236}">
                <a16:creationId xmlns:a16="http://schemas.microsoft.com/office/drawing/2014/main" xmlns="" id="{FD7C3AC0-BB5A-3D45-A278-551F61A14EDE}"/>
              </a:ext>
            </a:extLst>
          </p:cNvPr>
          <p:cNvCxnSpPr>
            <a:stCxn id="32" idx="2"/>
            <a:endCxn id="29" idx="0"/>
          </p:cNvCxnSpPr>
          <p:nvPr/>
        </p:nvCxnSpPr>
        <p:spPr>
          <a:xfrm>
            <a:off x="2935393" y="3365893"/>
            <a:ext cx="684953" cy="1079663"/>
          </a:xfrm>
          <a:prstGeom prst="straightConnector1">
            <a:avLst/>
          </a:prstGeom>
          <a:ln w="12700">
            <a:solidFill>
              <a:srgbClr val="545B6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57" name="Straight Arrow Connector 30">
            <a:extLst>
              <a:ext uri="{FF2B5EF4-FFF2-40B4-BE49-F238E27FC236}">
                <a16:creationId xmlns:a16="http://schemas.microsoft.com/office/drawing/2014/main" xmlns="" id="{FD7C3AC0-BB5A-3D45-A278-551F61A14EDE}"/>
              </a:ext>
            </a:extLst>
          </p:cNvPr>
          <p:cNvCxnSpPr>
            <a:stCxn id="32" idx="2"/>
            <a:endCxn id="28" idx="0"/>
          </p:cNvCxnSpPr>
          <p:nvPr/>
        </p:nvCxnSpPr>
        <p:spPr>
          <a:xfrm>
            <a:off x="2935393" y="3365893"/>
            <a:ext cx="0" cy="1079663"/>
          </a:xfrm>
          <a:prstGeom prst="straightConnector1">
            <a:avLst/>
          </a:prstGeom>
          <a:ln w="12700">
            <a:solidFill>
              <a:srgbClr val="545B6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61" name="Straight Arrow Connector 30">
            <a:extLst>
              <a:ext uri="{FF2B5EF4-FFF2-40B4-BE49-F238E27FC236}">
                <a16:creationId xmlns:a16="http://schemas.microsoft.com/office/drawing/2014/main" xmlns="" id="{FD7C3AC0-BB5A-3D45-A278-551F61A14EDE}"/>
              </a:ext>
            </a:extLst>
          </p:cNvPr>
          <p:cNvCxnSpPr>
            <a:stCxn id="32" idx="2"/>
            <a:endCxn id="25" idx="0"/>
          </p:cNvCxnSpPr>
          <p:nvPr/>
        </p:nvCxnSpPr>
        <p:spPr>
          <a:xfrm flipH="1">
            <a:off x="2250440" y="3365893"/>
            <a:ext cx="684953" cy="1079663"/>
          </a:xfrm>
          <a:prstGeom prst="straightConnector1">
            <a:avLst/>
          </a:prstGeom>
          <a:ln w="12700">
            <a:solidFill>
              <a:srgbClr val="545B6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68" name="Straight Arrow Connector 30">
            <a:extLst>
              <a:ext uri="{FF2B5EF4-FFF2-40B4-BE49-F238E27FC236}">
                <a16:creationId xmlns:a16="http://schemas.microsoft.com/office/drawing/2014/main" xmlns="" id="{FD7C3AC0-BB5A-3D45-A278-551F61A14EDE}"/>
              </a:ext>
            </a:extLst>
          </p:cNvPr>
          <p:cNvCxnSpPr>
            <a:stCxn id="26" idx="1"/>
            <a:endCxn id="37" idx="3"/>
          </p:cNvCxnSpPr>
          <p:nvPr/>
        </p:nvCxnSpPr>
        <p:spPr>
          <a:xfrm flipH="1" flipV="1">
            <a:off x="5293552" y="2814169"/>
            <a:ext cx="670711" cy="1866337"/>
          </a:xfrm>
          <a:prstGeom prst="straightConnector1">
            <a:avLst/>
          </a:prstGeom>
          <a:ln w="12700">
            <a:solidFill>
              <a:srgbClr val="545B6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74" name="Straight Arrow Connector 30">
            <a:extLst>
              <a:ext uri="{FF2B5EF4-FFF2-40B4-BE49-F238E27FC236}">
                <a16:creationId xmlns:a16="http://schemas.microsoft.com/office/drawing/2014/main" xmlns="" id="{FD7C3AC0-BB5A-3D45-A278-551F61A14EDE}"/>
              </a:ext>
            </a:extLst>
          </p:cNvPr>
          <p:cNvCxnSpPr>
            <a:stCxn id="30" idx="1"/>
            <a:endCxn id="37" idx="3"/>
          </p:cNvCxnSpPr>
          <p:nvPr/>
        </p:nvCxnSpPr>
        <p:spPr>
          <a:xfrm flipH="1" flipV="1">
            <a:off x="5293552" y="2814169"/>
            <a:ext cx="1343891" cy="1866337"/>
          </a:xfrm>
          <a:prstGeom prst="straightConnector1">
            <a:avLst/>
          </a:prstGeom>
          <a:ln w="12700">
            <a:solidFill>
              <a:srgbClr val="545B6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77" name="Straight Arrow Connector 30">
            <a:extLst>
              <a:ext uri="{FF2B5EF4-FFF2-40B4-BE49-F238E27FC236}">
                <a16:creationId xmlns:a16="http://schemas.microsoft.com/office/drawing/2014/main" xmlns="" id="{FD7C3AC0-BB5A-3D45-A278-551F61A14EDE}"/>
              </a:ext>
            </a:extLst>
          </p:cNvPr>
          <p:cNvCxnSpPr>
            <a:stCxn id="31" idx="1"/>
            <a:endCxn id="37" idx="3"/>
          </p:cNvCxnSpPr>
          <p:nvPr/>
        </p:nvCxnSpPr>
        <p:spPr>
          <a:xfrm flipH="1" flipV="1">
            <a:off x="5293552" y="2814169"/>
            <a:ext cx="2018514" cy="1866337"/>
          </a:xfrm>
          <a:prstGeom prst="straightConnector1">
            <a:avLst/>
          </a:prstGeom>
          <a:ln w="12700">
            <a:solidFill>
              <a:srgbClr val="545B6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83" name="Straight Arrow Connector 30">
            <a:extLst>
              <a:ext uri="{FF2B5EF4-FFF2-40B4-BE49-F238E27FC236}">
                <a16:creationId xmlns:a16="http://schemas.microsoft.com/office/drawing/2014/main" xmlns="" id="{FD7C3AC0-BB5A-3D45-A278-551F61A14EDE}"/>
              </a:ext>
            </a:extLst>
          </p:cNvPr>
          <p:cNvCxnSpPr>
            <a:stCxn id="34" idx="2"/>
            <a:endCxn id="26" idx="0"/>
          </p:cNvCxnSpPr>
          <p:nvPr/>
        </p:nvCxnSpPr>
        <p:spPr>
          <a:xfrm flipH="1">
            <a:off x="6199213" y="3365893"/>
            <a:ext cx="668562" cy="1079663"/>
          </a:xfrm>
          <a:prstGeom prst="straightConnector1">
            <a:avLst/>
          </a:prstGeom>
          <a:ln w="12700">
            <a:solidFill>
              <a:srgbClr val="545B6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86" name="Straight Arrow Connector 30">
            <a:extLst>
              <a:ext uri="{FF2B5EF4-FFF2-40B4-BE49-F238E27FC236}">
                <a16:creationId xmlns:a16="http://schemas.microsoft.com/office/drawing/2014/main" xmlns="" id="{FD7C3AC0-BB5A-3D45-A278-551F61A14EDE}"/>
              </a:ext>
            </a:extLst>
          </p:cNvPr>
          <p:cNvCxnSpPr>
            <a:stCxn id="34" idx="2"/>
            <a:endCxn id="30" idx="0"/>
          </p:cNvCxnSpPr>
          <p:nvPr/>
        </p:nvCxnSpPr>
        <p:spPr>
          <a:xfrm>
            <a:off x="6867775" y="3365893"/>
            <a:ext cx="4618" cy="1079663"/>
          </a:xfrm>
          <a:prstGeom prst="straightConnector1">
            <a:avLst/>
          </a:prstGeom>
          <a:ln w="12700">
            <a:solidFill>
              <a:srgbClr val="545B6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89" name="Straight Arrow Connector 30">
            <a:extLst>
              <a:ext uri="{FF2B5EF4-FFF2-40B4-BE49-F238E27FC236}">
                <a16:creationId xmlns:a16="http://schemas.microsoft.com/office/drawing/2014/main" xmlns="" id="{FD7C3AC0-BB5A-3D45-A278-551F61A14EDE}"/>
              </a:ext>
            </a:extLst>
          </p:cNvPr>
          <p:cNvCxnSpPr>
            <a:stCxn id="34" idx="2"/>
            <a:endCxn id="31" idx="0"/>
          </p:cNvCxnSpPr>
          <p:nvPr/>
        </p:nvCxnSpPr>
        <p:spPr>
          <a:xfrm>
            <a:off x="6867775" y="3365893"/>
            <a:ext cx="679241" cy="1079663"/>
          </a:xfrm>
          <a:prstGeom prst="straightConnector1">
            <a:avLst/>
          </a:prstGeom>
          <a:ln w="12700">
            <a:solidFill>
              <a:srgbClr val="545B6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sp>
        <p:nvSpPr>
          <p:cNvPr id="97" name="Rectangle 50">
            <a:extLst>
              <a:ext uri="{FF2B5EF4-FFF2-40B4-BE49-F238E27FC236}">
                <a16:creationId xmlns:a16="http://schemas.microsoft.com/office/drawing/2014/main" xmlns="" id="{7B1A2878-C5FE-3641-84A1-AF1A9456DE01}"/>
              </a:ext>
            </a:extLst>
          </p:cNvPr>
          <p:cNvSpPr/>
          <p:nvPr/>
        </p:nvSpPr>
        <p:spPr>
          <a:xfrm>
            <a:off x="1918376" y="4028542"/>
            <a:ext cx="5993724" cy="1246200"/>
          </a:xfrm>
          <a:prstGeom prst="rect">
            <a:avLst/>
          </a:prstGeom>
          <a:noFill/>
          <a:ln w="12700">
            <a:solidFill>
              <a:srgbClr val="D86613"/>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endParaRPr lang="en-US" sz="1200" dirty="0">
              <a:solidFill>
                <a:srgbClr val="5A6B86"/>
              </a:solidFill>
            </a:endParaRPr>
          </a:p>
        </p:txBody>
      </p:sp>
      <p:cxnSp>
        <p:nvCxnSpPr>
          <p:cNvPr id="98" name="Straight Arrow Connector 30">
            <a:extLst>
              <a:ext uri="{FF2B5EF4-FFF2-40B4-BE49-F238E27FC236}">
                <a16:creationId xmlns:a16="http://schemas.microsoft.com/office/drawing/2014/main" xmlns="" id="{FD7C3AC0-BB5A-3D45-A278-551F61A14EDE}"/>
              </a:ext>
            </a:extLst>
          </p:cNvPr>
          <p:cNvCxnSpPr>
            <a:stCxn id="15" idx="0"/>
            <a:endCxn id="97" idx="2"/>
          </p:cNvCxnSpPr>
          <p:nvPr/>
        </p:nvCxnSpPr>
        <p:spPr>
          <a:xfrm flipV="1">
            <a:off x="4911525" y="5274742"/>
            <a:ext cx="3713" cy="717168"/>
          </a:xfrm>
          <a:prstGeom prst="straightConnector1">
            <a:avLst/>
          </a:prstGeom>
          <a:ln w="12700">
            <a:solidFill>
              <a:srgbClr val="545B6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sp>
        <p:nvSpPr>
          <p:cNvPr id="126" name="TextBox 44">
            <a:extLst>
              <a:ext uri="{FF2B5EF4-FFF2-40B4-BE49-F238E27FC236}">
                <a16:creationId xmlns:a16="http://schemas.microsoft.com/office/drawing/2014/main" xmlns="" id="{4A77F820-2999-354B-89C2-6B42FC753310}"/>
              </a:ext>
            </a:extLst>
          </p:cNvPr>
          <p:cNvSpPr txBox="1"/>
          <p:nvPr/>
        </p:nvSpPr>
        <p:spPr>
          <a:xfrm>
            <a:off x="3765641" y="4751522"/>
            <a:ext cx="2301904" cy="523220"/>
          </a:xfrm>
          <a:prstGeom prst="rect">
            <a:avLst/>
          </a:prstGeom>
          <a:noFill/>
        </p:spPr>
        <p:txBody>
          <a:bodyPr wrap="square" rtlCol="0">
            <a:spAutoFit/>
          </a:bodyPr>
          <a:lstStyle/>
          <a:p>
            <a:pPr algn="ctr"/>
            <a:r>
              <a:rPr lang="en-US" sz="1400" dirty="0"/>
              <a:t>Amazon Elastic Container Service</a:t>
            </a:r>
          </a:p>
        </p:txBody>
      </p:sp>
      <p:pic>
        <p:nvPicPr>
          <p:cNvPr id="125" name="Graphic 30">
            <a:extLst>
              <a:ext uri="{FF2B5EF4-FFF2-40B4-BE49-F238E27FC236}">
                <a16:creationId xmlns:a16="http://schemas.microsoft.com/office/drawing/2014/main" xmlns="" id="{0736844B-E1D3-2D43-8324-172A152B3B04}"/>
              </a:ext>
            </a:extLst>
          </p:cNvPr>
          <p:cNvPicPr>
            <a:picLocks noChangeAspect="1"/>
          </p:cNvPicPr>
          <p:nvPr/>
        </p:nvPicPr>
        <p:blipFill>
          <a:blip r:embed="rId37">
            <a:extLst>
              <a:ext uri="{96DAC541-7B7A-43D3-8B79-37D633B846F1}">
                <asvg:svgBlip xmlns:asvg="http://schemas.microsoft.com/office/drawing/2016/SVG/main" xmlns="" r:embed="rId38"/>
              </a:ext>
            </a:extLst>
          </a:blip>
          <a:stretch>
            <a:fillRect/>
          </a:stretch>
        </p:blipFill>
        <p:spPr>
          <a:xfrm>
            <a:off x="4560572" y="4104742"/>
            <a:ext cx="711200" cy="711200"/>
          </a:xfrm>
          <a:prstGeom prst="rect">
            <a:avLst/>
          </a:prstGeom>
        </p:spPr>
      </p:pic>
      <p:sp>
        <p:nvSpPr>
          <p:cNvPr id="58" name="TextBox 14">
            <a:extLst>
              <a:ext uri="{FF2B5EF4-FFF2-40B4-BE49-F238E27FC236}">
                <a16:creationId xmlns:a16="http://schemas.microsoft.com/office/drawing/2014/main" xmlns="" id="{70F1D858-0A61-B249-BFE8-EC03E7D2639D}"/>
              </a:ext>
            </a:extLst>
          </p:cNvPr>
          <p:cNvSpPr txBox="1"/>
          <p:nvPr/>
        </p:nvSpPr>
        <p:spPr>
          <a:xfrm>
            <a:off x="8804525" y="3311006"/>
            <a:ext cx="2301904" cy="307777"/>
          </a:xfrm>
          <a:prstGeom prst="rect">
            <a:avLst/>
          </a:prstGeom>
          <a:noFill/>
        </p:spPr>
        <p:txBody>
          <a:bodyPr wrap="square" rtlCol="0">
            <a:spAutoFit/>
          </a:bodyPr>
          <a:lstStyle/>
          <a:p>
            <a:pPr algn="ctr"/>
            <a:r>
              <a:rPr lang="en-US" sz="1400" dirty="0"/>
              <a:t>Amazon Route 53</a:t>
            </a:r>
          </a:p>
        </p:txBody>
      </p:sp>
      <p:pic>
        <p:nvPicPr>
          <p:cNvPr id="59" name="Graphic 41">
            <a:extLst>
              <a:ext uri="{FF2B5EF4-FFF2-40B4-BE49-F238E27FC236}">
                <a16:creationId xmlns:a16="http://schemas.microsoft.com/office/drawing/2014/main" xmlns="" id="{5B1FEEC0-A82C-C940-A6B4-4A85ED521E63}"/>
              </a:ext>
            </a:extLst>
          </p:cNvPr>
          <p:cNvPicPr>
            <a:picLocks noChangeAspect="1"/>
          </p:cNvPicPr>
          <p:nvPr/>
        </p:nvPicPr>
        <p:blipFill>
          <a:blip r:embed="rId39">
            <a:extLst>
              <a:ext uri="{96DAC541-7B7A-43D3-8B79-37D633B846F1}">
                <asvg:svgBlip xmlns:asvg="http://schemas.microsoft.com/office/drawing/2016/SVG/main" xmlns="" r:embed="rId40"/>
              </a:ext>
            </a:extLst>
          </a:blip>
          <a:stretch>
            <a:fillRect/>
          </a:stretch>
        </p:blipFill>
        <p:spPr>
          <a:xfrm>
            <a:off x="9599877" y="2535392"/>
            <a:ext cx="711200" cy="711200"/>
          </a:xfrm>
          <a:prstGeom prst="rect">
            <a:avLst/>
          </a:prstGeom>
        </p:spPr>
      </p:pic>
      <p:sp>
        <p:nvSpPr>
          <p:cNvPr id="60" name="TextBox 22">
            <a:extLst>
              <a:ext uri="{FF2B5EF4-FFF2-40B4-BE49-F238E27FC236}">
                <a16:creationId xmlns:a16="http://schemas.microsoft.com/office/drawing/2014/main" xmlns="" id="{5DBA5160-9683-0446-8D39-0993252C36C9}"/>
              </a:ext>
            </a:extLst>
          </p:cNvPr>
          <p:cNvSpPr txBox="1"/>
          <p:nvPr/>
        </p:nvSpPr>
        <p:spPr>
          <a:xfrm>
            <a:off x="8804525" y="5058810"/>
            <a:ext cx="2301904" cy="307777"/>
          </a:xfrm>
          <a:prstGeom prst="rect">
            <a:avLst/>
          </a:prstGeom>
          <a:noFill/>
        </p:spPr>
        <p:txBody>
          <a:bodyPr wrap="square" rtlCol="0">
            <a:spAutoFit/>
          </a:bodyPr>
          <a:lstStyle/>
          <a:p>
            <a:pPr algn="ctr"/>
            <a:r>
              <a:rPr lang="en-US" sz="1400" dirty="0"/>
              <a:t>AWS Cloud Map</a:t>
            </a:r>
          </a:p>
        </p:txBody>
      </p:sp>
      <p:pic>
        <p:nvPicPr>
          <p:cNvPr id="62" name="Graphic 28">
            <a:extLst>
              <a:ext uri="{FF2B5EF4-FFF2-40B4-BE49-F238E27FC236}">
                <a16:creationId xmlns:a16="http://schemas.microsoft.com/office/drawing/2014/main" xmlns="" id="{D687D057-B9D5-FE41-B54E-C7B746A5D6B7}"/>
              </a:ext>
            </a:extLst>
          </p:cNvPr>
          <p:cNvPicPr>
            <a:picLocks noChangeAspect="1"/>
          </p:cNvPicPr>
          <p:nvPr/>
        </p:nvPicPr>
        <p:blipFill>
          <a:blip r:embed="rId41">
            <a:extLst>
              <a:ext uri="{96DAC541-7B7A-43D3-8B79-37D633B846F1}">
                <asvg:svgBlip xmlns:asvg="http://schemas.microsoft.com/office/drawing/2016/SVG/main" xmlns="" r:embed="rId42"/>
              </a:ext>
            </a:extLst>
          </a:blip>
          <a:stretch>
            <a:fillRect/>
          </a:stretch>
        </p:blipFill>
        <p:spPr>
          <a:xfrm>
            <a:off x="9599877" y="4305185"/>
            <a:ext cx="711200" cy="711200"/>
          </a:xfrm>
          <a:prstGeom prst="rect">
            <a:avLst/>
          </a:prstGeom>
        </p:spPr>
      </p:pic>
      <p:cxnSp>
        <p:nvCxnSpPr>
          <p:cNvPr id="63" name="Straight Arrow Connector 30">
            <a:extLst>
              <a:ext uri="{FF2B5EF4-FFF2-40B4-BE49-F238E27FC236}">
                <a16:creationId xmlns:a16="http://schemas.microsoft.com/office/drawing/2014/main" xmlns="" id="{FD7C3AC0-BB5A-3D45-A278-551F61A14EDE}"/>
              </a:ext>
            </a:extLst>
          </p:cNvPr>
          <p:cNvCxnSpPr>
            <a:stCxn id="62" idx="1"/>
            <a:endCxn id="97" idx="3"/>
          </p:cNvCxnSpPr>
          <p:nvPr/>
        </p:nvCxnSpPr>
        <p:spPr>
          <a:xfrm flipH="1" flipV="1">
            <a:off x="7912100" y="4651642"/>
            <a:ext cx="1687777" cy="9143"/>
          </a:xfrm>
          <a:prstGeom prst="straightConnector1">
            <a:avLst/>
          </a:prstGeom>
          <a:ln w="12700">
            <a:solidFill>
              <a:srgbClr val="545B6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66" name="Straight Arrow Connector 30">
            <a:extLst>
              <a:ext uri="{FF2B5EF4-FFF2-40B4-BE49-F238E27FC236}">
                <a16:creationId xmlns:a16="http://schemas.microsoft.com/office/drawing/2014/main" xmlns="" id="{FD7C3AC0-BB5A-3D45-A278-551F61A14EDE}"/>
              </a:ext>
            </a:extLst>
          </p:cNvPr>
          <p:cNvCxnSpPr>
            <a:stCxn id="58" idx="2"/>
            <a:endCxn id="62" idx="0"/>
          </p:cNvCxnSpPr>
          <p:nvPr/>
        </p:nvCxnSpPr>
        <p:spPr>
          <a:xfrm>
            <a:off x="9955477" y="3618783"/>
            <a:ext cx="0" cy="686402"/>
          </a:xfrm>
          <a:prstGeom prst="straightConnector1">
            <a:avLst/>
          </a:prstGeom>
          <a:ln w="12700">
            <a:solidFill>
              <a:srgbClr val="545B6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713252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9B54F766-87AB-C446-AFF6-E8E2E50450C5}"/>
              </a:ext>
            </a:extLst>
          </p:cNvPr>
          <p:cNvSpPr>
            <a:spLocks noGrp="1"/>
          </p:cNvSpPr>
          <p:nvPr>
            <p:ph type="sldNum" sz="quarter" idx="10"/>
          </p:nvPr>
        </p:nvSpPr>
        <p:spPr/>
        <p:txBody>
          <a:bodyPr/>
          <a:lstStyle/>
          <a:p>
            <a:fld id="{0E0E0192-C642-4D4F-AE82-A0D0DC02E26B}" type="slidenum">
              <a:rPr lang="en-US" smtClean="0"/>
              <a:pPr/>
              <a:t>20</a:t>
            </a:fld>
            <a:endParaRPr lang="en-US" dirty="0"/>
          </a:p>
        </p:txBody>
      </p:sp>
      <p:sp>
        <p:nvSpPr>
          <p:cNvPr id="2" name="Title 1">
            <a:extLst>
              <a:ext uri="{FF2B5EF4-FFF2-40B4-BE49-F238E27FC236}">
                <a16:creationId xmlns:a16="http://schemas.microsoft.com/office/drawing/2014/main" xmlns="" id="{A429D488-79C0-2B45-ADFC-1E9D89072941}"/>
              </a:ext>
            </a:extLst>
          </p:cNvPr>
          <p:cNvSpPr>
            <a:spLocks noGrp="1"/>
          </p:cNvSpPr>
          <p:nvPr>
            <p:ph type="title"/>
          </p:nvPr>
        </p:nvSpPr>
        <p:spPr/>
        <p:txBody>
          <a:bodyPr/>
          <a:lstStyle/>
          <a:p>
            <a:r>
              <a:rPr lang="en-US" dirty="0"/>
              <a:t>Arrows</a:t>
            </a:r>
          </a:p>
        </p:txBody>
      </p:sp>
      <p:sp>
        <p:nvSpPr>
          <p:cNvPr id="4" name="Text Placeholder 3">
            <a:extLst>
              <a:ext uri="{FF2B5EF4-FFF2-40B4-BE49-F238E27FC236}">
                <a16:creationId xmlns:a16="http://schemas.microsoft.com/office/drawing/2014/main" xmlns="" id="{AEC925B1-5096-DE42-B077-9322BADEA56C}"/>
              </a:ext>
            </a:extLst>
          </p:cNvPr>
          <p:cNvSpPr>
            <a:spLocks noGrp="1"/>
          </p:cNvSpPr>
          <p:nvPr>
            <p:ph type="body" sz="quarter" idx="11"/>
          </p:nvPr>
        </p:nvSpPr>
        <p:spPr/>
        <p:txBody>
          <a:bodyPr/>
          <a:lstStyle/>
          <a:p>
            <a:r>
              <a:rPr lang="en-US" dirty="0"/>
              <a:t>2/3</a:t>
            </a:r>
          </a:p>
        </p:txBody>
      </p:sp>
      <p:cxnSp>
        <p:nvCxnSpPr>
          <p:cNvPr id="27" name="Straight Arrow Connector 26">
            <a:extLst>
              <a:ext uri="{FF2B5EF4-FFF2-40B4-BE49-F238E27FC236}">
                <a16:creationId xmlns:a16="http://schemas.microsoft.com/office/drawing/2014/main" xmlns="" id="{4A8C0F5C-0446-8A40-A710-BE80A9E5A424}"/>
              </a:ext>
            </a:extLst>
          </p:cNvPr>
          <p:cNvCxnSpPr/>
          <p:nvPr/>
        </p:nvCxnSpPr>
        <p:spPr>
          <a:xfrm>
            <a:off x="426571" y="1811430"/>
            <a:ext cx="1645920" cy="0"/>
          </a:xfrm>
          <a:prstGeom prst="straightConnector1">
            <a:avLst/>
          </a:prstGeom>
          <a:ln w="12700">
            <a:solidFill>
              <a:srgbClr val="545B64"/>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xmlns="" id="{1B18CFCF-A05D-384A-B644-3CF9919019A7}"/>
              </a:ext>
            </a:extLst>
          </p:cNvPr>
          <p:cNvCxnSpPr/>
          <p:nvPr/>
        </p:nvCxnSpPr>
        <p:spPr>
          <a:xfrm>
            <a:off x="426571" y="2027700"/>
            <a:ext cx="1645920" cy="0"/>
          </a:xfrm>
          <a:prstGeom prst="straightConnector1">
            <a:avLst/>
          </a:prstGeom>
          <a:ln w="12700">
            <a:solidFill>
              <a:srgbClr val="545B64"/>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xmlns="" id="{21BBC288-5AFD-AB40-A3F3-F427E49EB12C}"/>
              </a:ext>
            </a:extLst>
          </p:cNvPr>
          <p:cNvCxnSpPr/>
          <p:nvPr/>
        </p:nvCxnSpPr>
        <p:spPr>
          <a:xfrm>
            <a:off x="426571" y="1622672"/>
            <a:ext cx="1645920" cy="0"/>
          </a:xfrm>
          <a:prstGeom prst="straightConnector1">
            <a:avLst/>
          </a:prstGeom>
          <a:ln w="12700">
            <a:solidFill>
              <a:srgbClr val="545B6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xmlns="" id="{FD7C3AC0-BB5A-3D45-A278-551F61A14EDE}"/>
              </a:ext>
            </a:extLst>
          </p:cNvPr>
          <p:cNvCxnSpPr/>
          <p:nvPr/>
        </p:nvCxnSpPr>
        <p:spPr>
          <a:xfrm>
            <a:off x="426571" y="1419626"/>
            <a:ext cx="1645920" cy="0"/>
          </a:xfrm>
          <a:prstGeom prst="straightConnector1">
            <a:avLst/>
          </a:prstGeom>
          <a:ln w="12700">
            <a:solidFill>
              <a:srgbClr val="545B6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54" name="Elbow Connector 53">
            <a:extLst>
              <a:ext uri="{FF2B5EF4-FFF2-40B4-BE49-F238E27FC236}">
                <a16:creationId xmlns:a16="http://schemas.microsoft.com/office/drawing/2014/main" xmlns="" id="{4B1611CF-9ADF-F247-82F7-D1B00313493A}"/>
              </a:ext>
            </a:extLst>
          </p:cNvPr>
          <p:cNvCxnSpPr>
            <a:cxnSpLocks/>
          </p:cNvCxnSpPr>
          <p:nvPr/>
        </p:nvCxnSpPr>
        <p:spPr>
          <a:xfrm>
            <a:off x="5232787" y="1434478"/>
            <a:ext cx="1636776" cy="182880"/>
          </a:xfrm>
          <a:prstGeom prst="bentConnector3">
            <a:avLst/>
          </a:prstGeom>
          <a:ln w="12700">
            <a:solidFill>
              <a:srgbClr val="545B6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55" name="Elbow Connector 54">
            <a:extLst>
              <a:ext uri="{FF2B5EF4-FFF2-40B4-BE49-F238E27FC236}">
                <a16:creationId xmlns:a16="http://schemas.microsoft.com/office/drawing/2014/main" xmlns="" id="{FF5ACEE4-0E47-ED4B-A11C-A37A8D25743D}"/>
              </a:ext>
            </a:extLst>
          </p:cNvPr>
          <p:cNvCxnSpPr>
            <a:cxnSpLocks/>
          </p:cNvCxnSpPr>
          <p:nvPr/>
        </p:nvCxnSpPr>
        <p:spPr>
          <a:xfrm flipV="1">
            <a:off x="5232787" y="1811430"/>
            <a:ext cx="1636776" cy="182880"/>
          </a:xfrm>
          <a:prstGeom prst="bentConnector3">
            <a:avLst>
              <a:gd name="adj1" fmla="val 50000"/>
            </a:avLst>
          </a:prstGeom>
          <a:ln w="12700">
            <a:solidFill>
              <a:srgbClr val="545B6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60" name="Elbow Connector 59">
            <a:extLst>
              <a:ext uri="{FF2B5EF4-FFF2-40B4-BE49-F238E27FC236}">
                <a16:creationId xmlns:a16="http://schemas.microsoft.com/office/drawing/2014/main" xmlns="" id="{F7259CF5-9E24-C445-A1DF-4ACB37E70876}"/>
              </a:ext>
            </a:extLst>
          </p:cNvPr>
          <p:cNvCxnSpPr>
            <a:cxnSpLocks/>
          </p:cNvCxnSpPr>
          <p:nvPr/>
        </p:nvCxnSpPr>
        <p:spPr>
          <a:xfrm>
            <a:off x="5232787" y="2180723"/>
            <a:ext cx="1636776" cy="182880"/>
          </a:xfrm>
          <a:prstGeom prst="bentConnector3">
            <a:avLst/>
          </a:prstGeom>
          <a:ln w="12700">
            <a:solidFill>
              <a:srgbClr val="545B6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61" name="Elbow Connector 60">
            <a:extLst>
              <a:ext uri="{FF2B5EF4-FFF2-40B4-BE49-F238E27FC236}">
                <a16:creationId xmlns:a16="http://schemas.microsoft.com/office/drawing/2014/main" xmlns="" id="{BF4D2A73-ED4C-774C-BB0E-92A374358B0E}"/>
              </a:ext>
            </a:extLst>
          </p:cNvPr>
          <p:cNvCxnSpPr>
            <a:cxnSpLocks/>
          </p:cNvCxnSpPr>
          <p:nvPr/>
        </p:nvCxnSpPr>
        <p:spPr>
          <a:xfrm flipV="1">
            <a:off x="5232787" y="2527823"/>
            <a:ext cx="1636776" cy="182880"/>
          </a:xfrm>
          <a:prstGeom prst="bentConnector3">
            <a:avLst>
              <a:gd name="adj1" fmla="val 50000"/>
            </a:avLst>
          </a:prstGeom>
          <a:ln w="12700">
            <a:solidFill>
              <a:srgbClr val="545B6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grpSp>
        <p:nvGrpSpPr>
          <p:cNvPr id="86" name="Group 85">
            <a:extLst>
              <a:ext uri="{FF2B5EF4-FFF2-40B4-BE49-F238E27FC236}">
                <a16:creationId xmlns:a16="http://schemas.microsoft.com/office/drawing/2014/main" xmlns="" id="{A37A451E-2F76-B54D-93C2-14222B80C3BC}"/>
              </a:ext>
            </a:extLst>
          </p:cNvPr>
          <p:cNvGrpSpPr/>
          <p:nvPr/>
        </p:nvGrpSpPr>
        <p:grpSpPr>
          <a:xfrm>
            <a:off x="2684663" y="1436126"/>
            <a:ext cx="1639961" cy="399245"/>
            <a:chOff x="8228637" y="4520838"/>
            <a:chExt cx="1639961" cy="399245"/>
          </a:xfrm>
        </p:grpSpPr>
        <p:sp>
          <p:nvSpPr>
            <p:cNvPr id="81" name="Freeform 80">
              <a:extLst>
                <a:ext uri="{FF2B5EF4-FFF2-40B4-BE49-F238E27FC236}">
                  <a16:creationId xmlns:a16="http://schemas.microsoft.com/office/drawing/2014/main" xmlns="" id="{EAB8C5A1-EC1A-3C40-8555-F90B260BFFCE}"/>
                </a:ext>
              </a:extLst>
            </p:cNvPr>
            <p:cNvSpPr/>
            <p:nvPr/>
          </p:nvSpPr>
          <p:spPr>
            <a:xfrm>
              <a:off x="8228637" y="4520838"/>
              <a:ext cx="915363" cy="399245"/>
            </a:xfrm>
            <a:custGeom>
              <a:avLst/>
              <a:gdLst>
                <a:gd name="connsiteX0" fmla="*/ 38637 w 914400"/>
                <a:gd name="connsiteY0" fmla="*/ 0 h 399245"/>
                <a:gd name="connsiteX1" fmla="*/ 914400 w 914400"/>
                <a:gd name="connsiteY1" fmla="*/ 0 h 399245"/>
                <a:gd name="connsiteX2" fmla="*/ 914400 w 914400"/>
                <a:gd name="connsiteY2" fmla="*/ 399245 h 399245"/>
                <a:gd name="connsiteX3" fmla="*/ 0 w 914400"/>
                <a:gd name="connsiteY3" fmla="*/ 399245 h 399245"/>
                <a:gd name="connsiteX0" fmla="*/ 9837 w 914400"/>
                <a:gd name="connsiteY0" fmla="*/ 3600 h 399245"/>
                <a:gd name="connsiteX1" fmla="*/ 914400 w 914400"/>
                <a:gd name="connsiteY1" fmla="*/ 0 h 399245"/>
                <a:gd name="connsiteX2" fmla="*/ 914400 w 914400"/>
                <a:gd name="connsiteY2" fmla="*/ 399245 h 399245"/>
                <a:gd name="connsiteX3" fmla="*/ 0 w 914400"/>
                <a:gd name="connsiteY3" fmla="*/ 399245 h 399245"/>
                <a:gd name="connsiteX0" fmla="*/ 0 w 922563"/>
                <a:gd name="connsiteY0" fmla="*/ 7200 h 399245"/>
                <a:gd name="connsiteX1" fmla="*/ 922563 w 922563"/>
                <a:gd name="connsiteY1" fmla="*/ 0 h 399245"/>
                <a:gd name="connsiteX2" fmla="*/ 922563 w 922563"/>
                <a:gd name="connsiteY2" fmla="*/ 399245 h 399245"/>
                <a:gd name="connsiteX3" fmla="*/ 8163 w 922563"/>
                <a:gd name="connsiteY3" fmla="*/ 399245 h 399245"/>
                <a:gd name="connsiteX0" fmla="*/ 0 w 915363"/>
                <a:gd name="connsiteY0" fmla="*/ 3600 h 399245"/>
                <a:gd name="connsiteX1" fmla="*/ 915363 w 915363"/>
                <a:gd name="connsiteY1" fmla="*/ 0 h 399245"/>
                <a:gd name="connsiteX2" fmla="*/ 915363 w 915363"/>
                <a:gd name="connsiteY2" fmla="*/ 399245 h 399245"/>
                <a:gd name="connsiteX3" fmla="*/ 963 w 915363"/>
                <a:gd name="connsiteY3" fmla="*/ 399245 h 399245"/>
              </a:gdLst>
              <a:ahLst/>
              <a:cxnLst>
                <a:cxn ang="0">
                  <a:pos x="connsiteX0" y="connsiteY0"/>
                </a:cxn>
                <a:cxn ang="0">
                  <a:pos x="connsiteX1" y="connsiteY1"/>
                </a:cxn>
                <a:cxn ang="0">
                  <a:pos x="connsiteX2" y="connsiteY2"/>
                </a:cxn>
                <a:cxn ang="0">
                  <a:pos x="connsiteX3" y="connsiteY3"/>
                </a:cxn>
              </a:cxnLst>
              <a:rect l="l" t="t" r="r" b="b"/>
              <a:pathLst>
                <a:path w="915363" h="399245">
                  <a:moveTo>
                    <a:pt x="0" y="3600"/>
                  </a:moveTo>
                  <a:lnTo>
                    <a:pt x="915363" y="0"/>
                  </a:lnTo>
                  <a:lnTo>
                    <a:pt x="915363" y="399245"/>
                  </a:lnTo>
                  <a:lnTo>
                    <a:pt x="963" y="399245"/>
                  </a:lnTo>
                </a:path>
              </a:pathLst>
            </a:cu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2" name="Straight Arrow Connector 81">
              <a:extLst>
                <a:ext uri="{FF2B5EF4-FFF2-40B4-BE49-F238E27FC236}">
                  <a16:creationId xmlns:a16="http://schemas.microsoft.com/office/drawing/2014/main" xmlns="" id="{042114FF-2D34-E944-B1F8-EBAA4F6AA612}"/>
                </a:ext>
              </a:extLst>
            </p:cNvPr>
            <p:cNvCxnSpPr>
              <a:cxnSpLocks/>
            </p:cNvCxnSpPr>
            <p:nvPr/>
          </p:nvCxnSpPr>
          <p:spPr>
            <a:xfrm>
              <a:off x="9144000" y="4720460"/>
              <a:ext cx="724598" cy="0"/>
            </a:xfrm>
            <a:prstGeom prst="straightConnector1">
              <a:avLst/>
            </a:prstGeom>
            <a:ln w="12700">
              <a:solidFill>
                <a:srgbClr val="545B6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grpSp>
      <p:grpSp>
        <p:nvGrpSpPr>
          <p:cNvPr id="87" name="Group 86">
            <a:extLst>
              <a:ext uri="{FF2B5EF4-FFF2-40B4-BE49-F238E27FC236}">
                <a16:creationId xmlns:a16="http://schemas.microsoft.com/office/drawing/2014/main" xmlns="" id="{569F501D-2B88-4B4C-BCE1-5F998CFDB27A}"/>
              </a:ext>
            </a:extLst>
          </p:cNvPr>
          <p:cNvGrpSpPr/>
          <p:nvPr/>
        </p:nvGrpSpPr>
        <p:grpSpPr>
          <a:xfrm rot="10800000">
            <a:off x="2677463" y="2058320"/>
            <a:ext cx="1639961" cy="399245"/>
            <a:chOff x="8228637" y="4520838"/>
            <a:chExt cx="1639961" cy="399245"/>
          </a:xfrm>
        </p:grpSpPr>
        <p:sp>
          <p:nvSpPr>
            <p:cNvPr id="88" name="Freeform 87">
              <a:extLst>
                <a:ext uri="{FF2B5EF4-FFF2-40B4-BE49-F238E27FC236}">
                  <a16:creationId xmlns:a16="http://schemas.microsoft.com/office/drawing/2014/main" xmlns="" id="{046A246F-2AA4-DC45-90A9-B77DE3454D06}"/>
                </a:ext>
              </a:extLst>
            </p:cNvPr>
            <p:cNvSpPr/>
            <p:nvPr/>
          </p:nvSpPr>
          <p:spPr>
            <a:xfrm>
              <a:off x="8228637" y="4520838"/>
              <a:ext cx="915363" cy="399245"/>
            </a:xfrm>
            <a:custGeom>
              <a:avLst/>
              <a:gdLst>
                <a:gd name="connsiteX0" fmla="*/ 38637 w 914400"/>
                <a:gd name="connsiteY0" fmla="*/ 0 h 399245"/>
                <a:gd name="connsiteX1" fmla="*/ 914400 w 914400"/>
                <a:gd name="connsiteY1" fmla="*/ 0 h 399245"/>
                <a:gd name="connsiteX2" fmla="*/ 914400 w 914400"/>
                <a:gd name="connsiteY2" fmla="*/ 399245 h 399245"/>
                <a:gd name="connsiteX3" fmla="*/ 0 w 914400"/>
                <a:gd name="connsiteY3" fmla="*/ 399245 h 399245"/>
                <a:gd name="connsiteX0" fmla="*/ 9837 w 914400"/>
                <a:gd name="connsiteY0" fmla="*/ 3600 h 399245"/>
                <a:gd name="connsiteX1" fmla="*/ 914400 w 914400"/>
                <a:gd name="connsiteY1" fmla="*/ 0 h 399245"/>
                <a:gd name="connsiteX2" fmla="*/ 914400 w 914400"/>
                <a:gd name="connsiteY2" fmla="*/ 399245 h 399245"/>
                <a:gd name="connsiteX3" fmla="*/ 0 w 914400"/>
                <a:gd name="connsiteY3" fmla="*/ 399245 h 399245"/>
                <a:gd name="connsiteX0" fmla="*/ 0 w 922563"/>
                <a:gd name="connsiteY0" fmla="*/ 7200 h 399245"/>
                <a:gd name="connsiteX1" fmla="*/ 922563 w 922563"/>
                <a:gd name="connsiteY1" fmla="*/ 0 h 399245"/>
                <a:gd name="connsiteX2" fmla="*/ 922563 w 922563"/>
                <a:gd name="connsiteY2" fmla="*/ 399245 h 399245"/>
                <a:gd name="connsiteX3" fmla="*/ 8163 w 922563"/>
                <a:gd name="connsiteY3" fmla="*/ 399245 h 399245"/>
                <a:gd name="connsiteX0" fmla="*/ 0 w 915363"/>
                <a:gd name="connsiteY0" fmla="*/ 3600 h 399245"/>
                <a:gd name="connsiteX1" fmla="*/ 915363 w 915363"/>
                <a:gd name="connsiteY1" fmla="*/ 0 h 399245"/>
                <a:gd name="connsiteX2" fmla="*/ 915363 w 915363"/>
                <a:gd name="connsiteY2" fmla="*/ 399245 h 399245"/>
                <a:gd name="connsiteX3" fmla="*/ 963 w 915363"/>
                <a:gd name="connsiteY3" fmla="*/ 399245 h 399245"/>
              </a:gdLst>
              <a:ahLst/>
              <a:cxnLst>
                <a:cxn ang="0">
                  <a:pos x="connsiteX0" y="connsiteY0"/>
                </a:cxn>
                <a:cxn ang="0">
                  <a:pos x="connsiteX1" y="connsiteY1"/>
                </a:cxn>
                <a:cxn ang="0">
                  <a:pos x="connsiteX2" y="connsiteY2"/>
                </a:cxn>
                <a:cxn ang="0">
                  <a:pos x="connsiteX3" y="connsiteY3"/>
                </a:cxn>
              </a:cxnLst>
              <a:rect l="l" t="t" r="r" b="b"/>
              <a:pathLst>
                <a:path w="915363" h="399245">
                  <a:moveTo>
                    <a:pt x="0" y="3600"/>
                  </a:moveTo>
                  <a:lnTo>
                    <a:pt x="915363" y="0"/>
                  </a:lnTo>
                  <a:lnTo>
                    <a:pt x="915363" y="399245"/>
                  </a:lnTo>
                  <a:lnTo>
                    <a:pt x="963" y="399245"/>
                  </a:lnTo>
                </a:path>
              </a:pathLst>
            </a:custGeom>
            <a:noFill/>
            <a:ln w="12700">
              <a:solidFill>
                <a:schemeClr val="tx2"/>
              </a:solidFill>
              <a:headEnd type="arrow"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9" name="Straight Arrow Connector 88">
              <a:extLst>
                <a:ext uri="{FF2B5EF4-FFF2-40B4-BE49-F238E27FC236}">
                  <a16:creationId xmlns:a16="http://schemas.microsoft.com/office/drawing/2014/main" xmlns="" id="{1746C424-FCB4-D240-BDCE-8000DE468CAE}"/>
                </a:ext>
              </a:extLst>
            </p:cNvPr>
            <p:cNvCxnSpPr>
              <a:cxnSpLocks/>
            </p:cNvCxnSpPr>
            <p:nvPr/>
          </p:nvCxnSpPr>
          <p:spPr>
            <a:xfrm>
              <a:off x="9144000" y="4720460"/>
              <a:ext cx="724598" cy="0"/>
            </a:xfrm>
            <a:prstGeom prst="straightConnector1">
              <a:avLst/>
            </a:prstGeom>
            <a:ln w="12700">
              <a:solidFill>
                <a:srgbClr val="545B64"/>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grpSp>
      <p:cxnSp>
        <p:nvCxnSpPr>
          <p:cNvPr id="19" name="Straight Arrow Connector 18">
            <a:extLst>
              <a:ext uri="{FF2B5EF4-FFF2-40B4-BE49-F238E27FC236}">
                <a16:creationId xmlns:a16="http://schemas.microsoft.com/office/drawing/2014/main" xmlns="" id="{06EA8B7E-D234-B049-A52E-EEF5F24402AA}"/>
              </a:ext>
            </a:extLst>
          </p:cNvPr>
          <p:cNvCxnSpPr/>
          <p:nvPr/>
        </p:nvCxnSpPr>
        <p:spPr>
          <a:xfrm rot="16200000">
            <a:off x="514337" y="3341328"/>
            <a:ext cx="1645920" cy="0"/>
          </a:xfrm>
          <a:prstGeom prst="straightConnector1">
            <a:avLst/>
          </a:prstGeom>
          <a:ln w="12700">
            <a:solidFill>
              <a:schemeClr val="tx2"/>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xmlns="" id="{7F0E8A98-A891-AC42-9166-B00C03560059}"/>
              </a:ext>
            </a:extLst>
          </p:cNvPr>
          <p:cNvCxnSpPr/>
          <p:nvPr/>
        </p:nvCxnSpPr>
        <p:spPr>
          <a:xfrm rot="16200000">
            <a:off x="730607" y="3341328"/>
            <a:ext cx="1645920" cy="0"/>
          </a:xfrm>
          <a:prstGeom prst="straightConnector1">
            <a:avLst/>
          </a:prstGeom>
          <a:ln w="12700">
            <a:solidFill>
              <a:schemeClr val="tx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xmlns="" id="{AB9BD744-CD00-B948-AF02-51FC7643F8F7}"/>
              </a:ext>
            </a:extLst>
          </p:cNvPr>
          <p:cNvCxnSpPr/>
          <p:nvPr/>
        </p:nvCxnSpPr>
        <p:spPr>
          <a:xfrm rot="16200000">
            <a:off x="325579" y="3341328"/>
            <a:ext cx="1645920" cy="0"/>
          </a:xfrm>
          <a:prstGeom prst="straightConnector1">
            <a:avLst/>
          </a:prstGeom>
          <a:ln w="12700">
            <a:solidFill>
              <a:schemeClr val="tx2"/>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xmlns="" id="{9203A45A-9486-2643-B35D-16521F11D664}"/>
              </a:ext>
            </a:extLst>
          </p:cNvPr>
          <p:cNvCxnSpPr/>
          <p:nvPr/>
        </p:nvCxnSpPr>
        <p:spPr>
          <a:xfrm rot="16200000">
            <a:off x="122533" y="3341328"/>
            <a:ext cx="1645920" cy="0"/>
          </a:xfrm>
          <a:prstGeom prst="straightConnector1">
            <a:avLst/>
          </a:prstGeom>
          <a:ln w="12700">
            <a:solidFill>
              <a:schemeClr val="tx2"/>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23" name="Elbow Connector 22">
            <a:extLst>
              <a:ext uri="{FF2B5EF4-FFF2-40B4-BE49-F238E27FC236}">
                <a16:creationId xmlns:a16="http://schemas.microsoft.com/office/drawing/2014/main" xmlns="" id="{A905EEA8-C059-294E-8EE1-E7F02B907B40}"/>
              </a:ext>
            </a:extLst>
          </p:cNvPr>
          <p:cNvCxnSpPr>
            <a:cxnSpLocks/>
          </p:cNvCxnSpPr>
          <p:nvPr/>
        </p:nvCxnSpPr>
        <p:spPr>
          <a:xfrm rot="5400000">
            <a:off x="4542124" y="3801542"/>
            <a:ext cx="1636776" cy="182880"/>
          </a:xfrm>
          <a:prstGeom prst="bentConnector3">
            <a:avLst/>
          </a:prstGeom>
          <a:ln w="12700">
            <a:solidFill>
              <a:schemeClr val="tx2"/>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24" name="Elbow Connector 23">
            <a:extLst>
              <a:ext uri="{FF2B5EF4-FFF2-40B4-BE49-F238E27FC236}">
                <a16:creationId xmlns:a16="http://schemas.microsoft.com/office/drawing/2014/main" xmlns="" id="{9E773290-9E05-834A-97B8-6380BAC893E9}"/>
              </a:ext>
            </a:extLst>
          </p:cNvPr>
          <p:cNvCxnSpPr>
            <a:cxnSpLocks/>
          </p:cNvCxnSpPr>
          <p:nvPr/>
        </p:nvCxnSpPr>
        <p:spPr>
          <a:xfrm rot="5400000" flipV="1">
            <a:off x="4929276" y="3801542"/>
            <a:ext cx="1636776" cy="182880"/>
          </a:xfrm>
          <a:prstGeom prst="bentConnector3">
            <a:avLst>
              <a:gd name="adj1" fmla="val 50000"/>
            </a:avLst>
          </a:prstGeom>
          <a:ln w="12700">
            <a:solidFill>
              <a:schemeClr val="tx2"/>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25" name="Elbow Connector 24">
            <a:extLst>
              <a:ext uri="{FF2B5EF4-FFF2-40B4-BE49-F238E27FC236}">
                <a16:creationId xmlns:a16="http://schemas.microsoft.com/office/drawing/2014/main" xmlns="" id="{B91C79E0-0B73-2A4D-AC5A-9B9A3B60324F}"/>
              </a:ext>
            </a:extLst>
          </p:cNvPr>
          <p:cNvCxnSpPr>
            <a:cxnSpLocks/>
          </p:cNvCxnSpPr>
          <p:nvPr/>
        </p:nvCxnSpPr>
        <p:spPr>
          <a:xfrm rot="5400000">
            <a:off x="5660876" y="3801542"/>
            <a:ext cx="1636776" cy="182880"/>
          </a:xfrm>
          <a:prstGeom prst="bentConnector3">
            <a:avLst/>
          </a:prstGeom>
          <a:ln w="12700">
            <a:solidFill>
              <a:schemeClr val="tx2"/>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26" name="Elbow Connector 25">
            <a:extLst>
              <a:ext uri="{FF2B5EF4-FFF2-40B4-BE49-F238E27FC236}">
                <a16:creationId xmlns:a16="http://schemas.microsoft.com/office/drawing/2014/main" xmlns="" id="{13AD6BC6-E0E2-2144-91CF-415D566F60A1}"/>
              </a:ext>
            </a:extLst>
          </p:cNvPr>
          <p:cNvCxnSpPr>
            <a:cxnSpLocks/>
          </p:cNvCxnSpPr>
          <p:nvPr/>
        </p:nvCxnSpPr>
        <p:spPr>
          <a:xfrm rot="5400000" flipV="1">
            <a:off x="5353166" y="3801542"/>
            <a:ext cx="1636776" cy="182880"/>
          </a:xfrm>
          <a:prstGeom prst="bentConnector3">
            <a:avLst>
              <a:gd name="adj1" fmla="val 50000"/>
            </a:avLst>
          </a:prstGeom>
          <a:ln w="12700">
            <a:solidFill>
              <a:schemeClr val="tx2"/>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grpSp>
        <p:nvGrpSpPr>
          <p:cNvPr id="29" name="Group 28">
            <a:extLst>
              <a:ext uri="{FF2B5EF4-FFF2-40B4-BE49-F238E27FC236}">
                <a16:creationId xmlns:a16="http://schemas.microsoft.com/office/drawing/2014/main" xmlns="" id="{DD6CCDEF-46D5-CA43-B58E-1C656C31F446}"/>
              </a:ext>
            </a:extLst>
          </p:cNvPr>
          <p:cNvGrpSpPr/>
          <p:nvPr/>
        </p:nvGrpSpPr>
        <p:grpSpPr>
          <a:xfrm rot="5400000">
            <a:off x="2227865" y="3412352"/>
            <a:ext cx="1639961" cy="399245"/>
            <a:chOff x="8228637" y="4520838"/>
            <a:chExt cx="1639961" cy="399245"/>
          </a:xfrm>
        </p:grpSpPr>
        <p:sp>
          <p:nvSpPr>
            <p:cNvPr id="32" name="Freeform 31">
              <a:extLst>
                <a:ext uri="{FF2B5EF4-FFF2-40B4-BE49-F238E27FC236}">
                  <a16:creationId xmlns:a16="http://schemas.microsoft.com/office/drawing/2014/main" xmlns="" id="{8E55B71B-ABA9-D342-A886-A361445905F5}"/>
                </a:ext>
              </a:extLst>
            </p:cNvPr>
            <p:cNvSpPr/>
            <p:nvPr/>
          </p:nvSpPr>
          <p:spPr>
            <a:xfrm>
              <a:off x="8228637" y="4520838"/>
              <a:ext cx="915363" cy="399245"/>
            </a:xfrm>
            <a:custGeom>
              <a:avLst/>
              <a:gdLst>
                <a:gd name="connsiteX0" fmla="*/ 38637 w 914400"/>
                <a:gd name="connsiteY0" fmla="*/ 0 h 399245"/>
                <a:gd name="connsiteX1" fmla="*/ 914400 w 914400"/>
                <a:gd name="connsiteY1" fmla="*/ 0 h 399245"/>
                <a:gd name="connsiteX2" fmla="*/ 914400 w 914400"/>
                <a:gd name="connsiteY2" fmla="*/ 399245 h 399245"/>
                <a:gd name="connsiteX3" fmla="*/ 0 w 914400"/>
                <a:gd name="connsiteY3" fmla="*/ 399245 h 399245"/>
                <a:gd name="connsiteX0" fmla="*/ 9837 w 914400"/>
                <a:gd name="connsiteY0" fmla="*/ 3600 h 399245"/>
                <a:gd name="connsiteX1" fmla="*/ 914400 w 914400"/>
                <a:gd name="connsiteY1" fmla="*/ 0 h 399245"/>
                <a:gd name="connsiteX2" fmla="*/ 914400 w 914400"/>
                <a:gd name="connsiteY2" fmla="*/ 399245 h 399245"/>
                <a:gd name="connsiteX3" fmla="*/ 0 w 914400"/>
                <a:gd name="connsiteY3" fmla="*/ 399245 h 399245"/>
                <a:gd name="connsiteX0" fmla="*/ 0 w 922563"/>
                <a:gd name="connsiteY0" fmla="*/ 7200 h 399245"/>
                <a:gd name="connsiteX1" fmla="*/ 922563 w 922563"/>
                <a:gd name="connsiteY1" fmla="*/ 0 h 399245"/>
                <a:gd name="connsiteX2" fmla="*/ 922563 w 922563"/>
                <a:gd name="connsiteY2" fmla="*/ 399245 h 399245"/>
                <a:gd name="connsiteX3" fmla="*/ 8163 w 922563"/>
                <a:gd name="connsiteY3" fmla="*/ 399245 h 399245"/>
                <a:gd name="connsiteX0" fmla="*/ 0 w 915363"/>
                <a:gd name="connsiteY0" fmla="*/ 3600 h 399245"/>
                <a:gd name="connsiteX1" fmla="*/ 915363 w 915363"/>
                <a:gd name="connsiteY1" fmla="*/ 0 h 399245"/>
                <a:gd name="connsiteX2" fmla="*/ 915363 w 915363"/>
                <a:gd name="connsiteY2" fmla="*/ 399245 h 399245"/>
                <a:gd name="connsiteX3" fmla="*/ 963 w 915363"/>
                <a:gd name="connsiteY3" fmla="*/ 399245 h 399245"/>
              </a:gdLst>
              <a:ahLst/>
              <a:cxnLst>
                <a:cxn ang="0">
                  <a:pos x="connsiteX0" y="connsiteY0"/>
                </a:cxn>
                <a:cxn ang="0">
                  <a:pos x="connsiteX1" y="connsiteY1"/>
                </a:cxn>
                <a:cxn ang="0">
                  <a:pos x="connsiteX2" y="connsiteY2"/>
                </a:cxn>
                <a:cxn ang="0">
                  <a:pos x="connsiteX3" y="connsiteY3"/>
                </a:cxn>
              </a:cxnLst>
              <a:rect l="l" t="t" r="r" b="b"/>
              <a:pathLst>
                <a:path w="915363" h="399245">
                  <a:moveTo>
                    <a:pt x="0" y="3600"/>
                  </a:moveTo>
                  <a:lnTo>
                    <a:pt x="915363" y="0"/>
                  </a:lnTo>
                  <a:lnTo>
                    <a:pt x="915363" y="399245"/>
                  </a:lnTo>
                  <a:lnTo>
                    <a:pt x="963" y="399245"/>
                  </a:lnTo>
                </a:path>
              </a:pathLst>
            </a:cu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3" name="Straight Arrow Connector 32">
              <a:extLst>
                <a:ext uri="{FF2B5EF4-FFF2-40B4-BE49-F238E27FC236}">
                  <a16:creationId xmlns:a16="http://schemas.microsoft.com/office/drawing/2014/main" xmlns="" id="{0B928A82-B99F-ED4E-AA51-505893C256A7}"/>
                </a:ext>
              </a:extLst>
            </p:cNvPr>
            <p:cNvCxnSpPr>
              <a:cxnSpLocks/>
            </p:cNvCxnSpPr>
            <p:nvPr/>
          </p:nvCxnSpPr>
          <p:spPr>
            <a:xfrm>
              <a:off x="9144000" y="4720460"/>
              <a:ext cx="724598" cy="0"/>
            </a:xfrm>
            <a:prstGeom prst="straightConnector1">
              <a:avLst/>
            </a:prstGeom>
            <a:ln w="12700">
              <a:solidFill>
                <a:schemeClr val="tx2"/>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grpSp>
      <p:grpSp>
        <p:nvGrpSpPr>
          <p:cNvPr id="34" name="Group 33">
            <a:extLst>
              <a:ext uri="{FF2B5EF4-FFF2-40B4-BE49-F238E27FC236}">
                <a16:creationId xmlns:a16="http://schemas.microsoft.com/office/drawing/2014/main" xmlns="" id="{9FA5CFE5-6160-C24C-85E4-24E6CA817492}"/>
              </a:ext>
            </a:extLst>
          </p:cNvPr>
          <p:cNvGrpSpPr/>
          <p:nvPr/>
        </p:nvGrpSpPr>
        <p:grpSpPr>
          <a:xfrm rot="16200000">
            <a:off x="3142344" y="3331061"/>
            <a:ext cx="1639961" cy="399245"/>
            <a:chOff x="8228637" y="4520838"/>
            <a:chExt cx="1639961" cy="399245"/>
          </a:xfrm>
        </p:grpSpPr>
        <p:sp>
          <p:nvSpPr>
            <p:cNvPr id="35" name="Freeform 34">
              <a:extLst>
                <a:ext uri="{FF2B5EF4-FFF2-40B4-BE49-F238E27FC236}">
                  <a16:creationId xmlns:a16="http://schemas.microsoft.com/office/drawing/2014/main" xmlns="" id="{842B3714-CABB-034A-AE6C-7388DF91D5E9}"/>
                </a:ext>
              </a:extLst>
            </p:cNvPr>
            <p:cNvSpPr/>
            <p:nvPr/>
          </p:nvSpPr>
          <p:spPr>
            <a:xfrm>
              <a:off x="8228637" y="4520838"/>
              <a:ext cx="915363" cy="399245"/>
            </a:xfrm>
            <a:custGeom>
              <a:avLst/>
              <a:gdLst>
                <a:gd name="connsiteX0" fmla="*/ 38637 w 914400"/>
                <a:gd name="connsiteY0" fmla="*/ 0 h 399245"/>
                <a:gd name="connsiteX1" fmla="*/ 914400 w 914400"/>
                <a:gd name="connsiteY1" fmla="*/ 0 h 399245"/>
                <a:gd name="connsiteX2" fmla="*/ 914400 w 914400"/>
                <a:gd name="connsiteY2" fmla="*/ 399245 h 399245"/>
                <a:gd name="connsiteX3" fmla="*/ 0 w 914400"/>
                <a:gd name="connsiteY3" fmla="*/ 399245 h 399245"/>
                <a:gd name="connsiteX0" fmla="*/ 9837 w 914400"/>
                <a:gd name="connsiteY0" fmla="*/ 3600 h 399245"/>
                <a:gd name="connsiteX1" fmla="*/ 914400 w 914400"/>
                <a:gd name="connsiteY1" fmla="*/ 0 h 399245"/>
                <a:gd name="connsiteX2" fmla="*/ 914400 w 914400"/>
                <a:gd name="connsiteY2" fmla="*/ 399245 h 399245"/>
                <a:gd name="connsiteX3" fmla="*/ 0 w 914400"/>
                <a:gd name="connsiteY3" fmla="*/ 399245 h 399245"/>
                <a:gd name="connsiteX0" fmla="*/ 0 w 922563"/>
                <a:gd name="connsiteY0" fmla="*/ 7200 h 399245"/>
                <a:gd name="connsiteX1" fmla="*/ 922563 w 922563"/>
                <a:gd name="connsiteY1" fmla="*/ 0 h 399245"/>
                <a:gd name="connsiteX2" fmla="*/ 922563 w 922563"/>
                <a:gd name="connsiteY2" fmla="*/ 399245 h 399245"/>
                <a:gd name="connsiteX3" fmla="*/ 8163 w 922563"/>
                <a:gd name="connsiteY3" fmla="*/ 399245 h 399245"/>
                <a:gd name="connsiteX0" fmla="*/ 0 w 915363"/>
                <a:gd name="connsiteY0" fmla="*/ 3600 h 399245"/>
                <a:gd name="connsiteX1" fmla="*/ 915363 w 915363"/>
                <a:gd name="connsiteY1" fmla="*/ 0 h 399245"/>
                <a:gd name="connsiteX2" fmla="*/ 915363 w 915363"/>
                <a:gd name="connsiteY2" fmla="*/ 399245 h 399245"/>
                <a:gd name="connsiteX3" fmla="*/ 963 w 915363"/>
                <a:gd name="connsiteY3" fmla="*/ 399245 h 399245"/>
              </a:gdLst>
              <a:ahLst/>
              <a:cxnLst>
                <a:cxn ang="0">
                  <a:pos x="connsiteX0" y="connsiteY0"/>
                </a:cxn>
                <a:cxn ang="0">
                  <a:pos x="connsiteX1" y="connsiteY1"/>
                </a:cxn>
                <a:cxn ang="0">
                  <a:pos x="connsiteX2" y="connsiteY2"/>
                </a:cxn>
                <a:cxn ang="0">
                  <a:pos x="connsiteX3" y="connsiteY3"/>
                </a:cxn>
              </a:cxnLst>
              <a:rect l="l" t="t" r="r" b="b"/>
              <a:pathLst>
                <a:path w="915363" h="399245">
                  <a:moveTo>
                    <a:pt x="0" y="3600"/>
                  </a:moveTo>
                  <a:lnTo>
                    <a:pt x="915363" y="0"/>
                  </a:lnTo>
                  <a:lnTo>
                    <a:pt x="915363" y="399245"/>
                  </a:lnTo>
                  <a:lnTo>
                    <a:pt x="963" y="399245"/>
                  </a:lnTo>
                </a:path>
              </a:pathLst>
            </a:custGeom>
            <a:noFill/>
            <a:ln w="12700">
              <a:solidFill>
                <a:schemeClr val="tx2"/>
              </a:solidFill>
              <a:headEnd type="arrow"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6" name="Straight Arrow Connector 35">
              <a:extLst>
                <a:ext uri="{FF2B5EF4-FFF2-40B4-BE49-F238E27FC236}">
                  <a16:creationId xmlns:a16="http://schemas.microsoft.com/office/drawing/2014/main" xmlns="" id="{89654F79-C023-7542-B654-723AB83928B5}"/>
                </a:ext>
              </a:extLst>
            </p:cNvPr>
            <p:cNvCxnSpPr>
              <a:cxnSpLocks/>
            </p:cNvCxnSpPr>
            <p:nvPr/>
          </p:nvCxnSpPr>
          <p:spPr>
            <a:xfrm>
              <a:off x="9144000" y="4720460"/>
              <a:ext cx="724598" cy="0"/>
            </a:xfrm>
            <a:prstGeom prst="straightConnector1">
              <a:avLst/>
            </a:prstGeom>
            <a:ln w="12700">
              <a:solidFill>
                <a:schemeClr val="tx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97962173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F3885B2A-E2E3-444D-BD28-452CC6144AB2}"/>
              </a:ext>
            </a:extLst>
          </p:cNvPr>
          <p:cNvSpPr>
            <a:spLocks noGrp="1"/>
          </p:cNvSpPr>
          <p:nvPr>
            <p:ph type="sldNum" sz="quarter" idx="10"/>
          </p:nvPr>
        </p:nvSpPr>
        <p:spPr/>
        <p:txBody>
          <a:bodyPr/>
          <a:lstStyle/>
          <a:p>
            <a:fld id="{0E0E0192-C642-4D4F-AE82-A0D0DC02E26B}" type="slidenum">
              <a:rPr lang="en-US" smtClean="0"/>
              <a:t>21</a:t>
            </a:fld>
            <a:endParaRPr lang="en-US" dirty="0"/>
          </a:p>
        </p:txBody>
      </p:sp>
      <p:sp>
        <p:nvSpPr>
          <p:cNvPr id="3" name="Title 2">
            <a:extLst>
              <a:ext uri="{FF2B5EF4-FFF2-40B4-BE49-F238E27FC236}">
                <a16:creationId xmlns:a16="http://schemas.microsoft.com/office/drawing/2014/main" xmlns="" id="{DDD27407-A548-AC40-A903-860DD890ED92}"/>
              </a:ext>
            </a:extLst>
          </p:cNvPr>
          <p:cNvSpPr>
            <a:spLocks noGrp="1"/>
          </p:cNvSpPr>
          <p:nvPr>
            <p:ph type="title"/>
          </p:nvPr>
        </p:nvSpPr>
        <p:spPr>
          <a:xfrm>
            <a:off x="202294" y="390334"/>
            <a:ext cx="6532780" cy="559397"/>
          </a:xfrm>
        </p:spPr>
        <p:txBody>
          <a:bodyPr/>
          <a:lstStyle/>
          <a:p>
            <a:r>
              <a:rPr lang="en-US" dirty="0"/>
              <a:t>General AWS Icons</a:t>
            </a:r>
          </a:p>
        </p:txBody>
      </p:sp>
      <p:sp>
        <p:nvSpPr>
          <p:cNvPr id="4" name="Text Placeholder 3">
            <a:extLst>
              <a:ext uri="{FF2B5EF4-FFF2-40B4-BE49-F238E27FC236}">
                <a16:creationId xmlns:a16="http://schemas.microsoft.com/office/drawing/2014/main" xmlns="" id="{C2E63194-8372-704E-A2ED-61D426276A34}"/>
              </a:ext>
            </a:extLst>
          </p:cNvPr>
          <p:cNvSpPr>
            <a:spLocks noGrp="1"/>
          </p:cNvSpPr>
          <p:nvPr>
            <p:ph type="body" sz="quarter" idx="11"/>
          </p:nvPr>
        </p:nvSpPr>
        <p:spPr/>
        <p:txBody>
          <a:bodyPr/>
          <a:lstStyle/>
          <a:p>
            <a:r>
              <a:rPr lang="en-US" dirty="0"/>
              <a:t>3/3</a:t>
            </a:r>
          </a:p>
        </p:txBody>
      </p:sp>
      <p:pic>
        <p:nvPicPr>
          <p:cNvPr id="6" name="Graphic 5">
            <a:extLst>
              <a:ext uri="{FF2B5EF4-FFF2-40B4-BE49-F238E27FC236}">
                <a16:creationId xmlns:a16="http://schemas.microsoft.com/office/drawing/2014/main" xmlns="" id="{45CCD2BE-8E26-234F-A63C-DA81C56B607A}"/>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2161147" y="2847620"/>
            <a:ext cx="469900" cy="469900"/>
          </a:xfrm>
          <a:prstGeom prst="rect">
            <a:avLst/>
          </a:prstGeom>
        </p:spPr>
      </p:pic>
      <p:pic>
        <p:nvPicPr>
          <p:cNvPr id="8" name="Graphic 7">
            <a:extLst>
              <a:ext uri="{FF2B5EF4-FFF2-40B4-BE49-F238E27FC236}">
                <a16:creationId xmlns:a16="http://schemas.microsoft.com/office/drawing/2014/main" xmlns="" id="{34CEF013-2408-FC46-9926-7AD27ADB7BCF}"/>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4115732" y="2847620"/>
            <a:ext cx="469900" cy="469900"/>
          </a:xfrm>
          <a:prstGeom prst="rect">
            <a:avLst/>
          </a:prstGeom>
        </p:spPr>
      </p:pic>
      <p:pic>
        <p:nvPicPr>
          <p:cNvPr id="10" name="Graphic 9">
            <a:extLst>
              <a:ext uri="{FF2B5EF4-FFF2-40B4-BE49-F238E27FC236}">
                <a16:creationId xmlns:a16="http://schemas.microsoft.com/office/drawing/2014/main" xmlns="" id="{B05AAFC4-D830-3E44-880C-7FB6544427C9}"/>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5099464" y="2847620"/>
            <a:ext cx="469900" cy="469900"/>
          </a:xfrm>
          <a:prstGeom prst="rect">
            <a:avLst/>
          </a:prstGeom>
        </p:spPr>
      </p:pic>
      <p:pic>
        <p:nvPicPr>
          <p:cNvPr id="12" name="Graphic 11">
            <a:extLst>
              <a:ext uri="{FF2B5EF4-FFF2-40B4-BE49-F238E27FC236}">
                <a16:creationId xmlns:a16="http://schemas.microsoft.com/office/drawing/2014/main" xmlns="" id="{660F2F63-D692-E646-96FB-44417FC44B9D}"/>
              </a:ext>
            </a:extLst>
          </p:cNvPr>
          <p:cNvPicPr>
            <a:picLocks noChangeAspect="1"/>
          </p:cNvPicPr>
          <p:nvPr/>
        </p:nvPicPr>
        <p:blipFill>
          <a:blip r:embed="rId8">
            <a:extLst>
              <a:ext uri="{96DAC541-7B7A-43D3-8B79-37D633B846F1}">
                <asvg:svgBlip xmlns:asvg="http://schemas.microsoft.com/office/drawing/2016/SVG/main" xmlns="" r:embed="rId9"/>
              </a:ext>
            </a:extLst>
          </a:blip>
          <a:stretch>
            <a:fillRect/>
          </a:stretch>
        </p:blipFill>
        <p:spPr>
          <a:xfrm>
            <a:off x="6083196" y="2847620"/>
            <a:ext cx="469900" cy="469900"/>
          </a:xfrm>
          <a:prstGeom prst="rect">
            <a:avLst/>
          </a:prstGeom>
        </p:spPr>
      </p:pic>
      <p:pic>
        <p:nvPicPr>
          <p:cNvPr id="14" name="Graphic 13">
            <a:extLst>
              <a:ext uri="{FF2B5EF4-FFF2-40B4-BE49-F238E27FC236}">
                <a16:creationId xmlns:a16="http://schemas.microsoft.com/office/drawing/2014/main" xmlns="" id="{944DE95A-7C95-1E4F-98C7-C689278759EA}"/>
              </a:ext>
            </a:extLst>
          </p:cNvPr>
          <p:cNvPicPr>
            <a:picLocks noChangeAspect="1"/>
          </p:cNvPicPr>
          <p:nvPr/>
        </p:nvPicPr>
        <p:blipFill>
          <a:blip r:embed="rId10">
            <a:extLst>
              <a:ext uri="{96DAC541-7B7A-43D3-8B79-37D633B846F1}">
                <asvg:svgBlip xmlns:asvg="http://schemas.microsoft.com/office/drawing/2016/SVG/main" xmlns="" r:embed="rId11"/>
              </a:ext>
            </a:extLst>
          </a:blip>
          <a:stretch>
            <a:fillRect/>
          </a:stretch>
        </p:blipFill>
        <p:spPr>
          <a:xfrm>
            <a:off x="7066928" y="2847620"/>
            <a:ext cx="469900" cy="469900"/>
          </a:xfrm>
          <a:prstGeom prst="rect">
            <a:avLst/>
          </a:prstGeom>
        </p:spPr>
      </p:pic>
      <p:pic>
        <p:nvPicPr>
          <p:cNvPr id="16" name="Graphic 15">
            <a:extLst>
              <a:ext uri="{FF2B5EF4-FFF2-40B4-BE49-F238E27FC236}">
                <a16:creationId xmlns:a16="http://schemas.microsoft.com/office/drawing/2014/main" xmlns="" id="{3AE4BA5B-DE17-F54A-8FC6-8FB0A95F67F2}"/>
              </a:ext>
            </a:extLst>
          </p:cNvPr>
          <p:cNvPicPr>
            <a:picLocks noChangeAspect="1"/>
          </p:cNvPicPr>
          <p:nvPr/>
        </p:nvPicPr>
        <p:blipFill>
          <a:blip r:embed="rId12">
            <a:extLst>
              <a:ext uri="{96DAC541-7B7A-43D3-8B79-37D633B846F1}">
                <asvg:svgBlip xmlns:asvg="http://schemas.microsoft.com/office/drawing/2016/SVG/main" xmlns="" r:embed="rId13"/>
              </a:ext>
            </a:extLst>
          </a:blip>
          <a:stretch>
            <a:fillRect/>
          </a:stretch>
        </p:blipFill>
        <p:spPr>
          <a:xfrm>
            <a:off x="8037960" y="2847620"/>
            <a:ext cx="469900" cy="469900"/>
          </a:xfrm>
          <a:prstGeom prst="rect">
            <a:avLst/>
          </a:prstGeom>
        </p:spPr>
      </p:pic>
      <p:pic>
        <p:nvPicPr>
          <p:cNvPr id="18" name="Graphic 17">
            <a:extLst>
              <a:ext uri="{FF2B5EF4-FFF2-40B4-BE49-F238E27FC236}">
                <a16:creationId xmlns:a16="http://schemas.microsoft.com/office/drawing/2014/main" xmlns="" id="{641CE46E-77EE-EE41-99DB-F2FE0C986F61}"/>
              </a:ext>
            </a:extLst>
          </p:cNvPr>
          <p:cNvPicPr>
            <a:picLocks noChangeAspect="1"/>
          </p:cNvPicPr>
          <p:nvPr/>
        </p:nvPicPr>
        <p:blipFill>
          <a:blip r:embed="rId14">
            <a:extLst>
              <a:ext uri="{96DAC541-7B7A-43D3-8B79-37D633B846F1}">
                <asvg:svgBlip xmlns:asvg="http://schemas.microsoft.com/office/drawing/2016/SVG/main" xmlns="" r:embed="rId15"/>
              </a:ext>
            </a:extLst>
          </a:blip>
          <a:stretch>
            <a:fillRect/>
          </a:stretch>
        </p:blipFill>
        <p:spPr>
          <a:xfrm>
            <a:off x="9034392" y="2847620"/>
            <a:ext cx="469900" cy="469900"/>
          </a:xfrm>
          <a:prstGeom prst="rect">
            <a:avLst/>
          </a:prstGeom>
        </p:spPr>
      </p:pic>
      <p:pic>
        <p:nvPicPr>
          <p:cNvPr id="20" name="Graphic 19">
            <a:extLst>
              <a:ext uri="{FF2B5EF4-FFF2-40B4-BE49-F238E27FC236}">
                <a16:creationId xmlns:a16="http://schemas.microsoft.com/office/drawing/2014/main" xmlns="" id="{F255D846-642B-A942-8BEC-D0E41A406D4B}"/>
              </a:ext>
            </a:extLst>
          </p:cNvPr>
          <p:cNvPicPr>
            <a:picLocks noChangeAspect="1"/>
          </p:cNvPicPr>
          <p:nvPr/>
        </p:nvPicPr>
        <p:blipFill>
          <a:blip r:embed="rId16">
            <a:extLst>
              <a:ext uri="{96DAC541-7B7A-43D3-8B79-37D633B846F1}">
                <asvg:svgBlip xmlns:asvg="http://schemas.microsoft.com/office/drawing/2016/SVG/main" xmlns="" r:embed="rId17"/>
              </a:ext>
            </a:extLst>
          </a:blip>
          <a:stretch>
            <a:fillRect/>
          </a:stretch>
        </p:blipFill>
        <p:spPr>
          <a:xfrm>
            <a:off x="10018120" y="2847620"/>
            <a:ext cx="469900" cy="469900"/>
          </a:xfrm>
          <a:prstGeom prst="rect">
            <a:avLst/>
          </a:prstGeom>
        </p:spPr>
      </p:pic>
      <p:pic>
        <p:nvPicPr>
          <p:cNvPr id="22" name="Graphic 21">
            <a:extLst>
              <a:ext uri="{FF2B5EF4-FFF2-40B4-BE49-F238E27FC236}">
                <a16:creationId xmlns:a16="http://schemas.microsoft.com/office/drawing/2014/main" xmlns="" id="{CEFD119D-B31D-AD4E-89CE-C02267D21595}"/>
              </a:ext>
            </a:extLst>
          </p:cNvPr>
          <p:cNvPicPr>
            <a:picLocks noChangeAspect="1"/>
          </p:cNvPicPr>
          <p:nvPr/>
        </p:nvPicPr>
        <p:blipFill>
          <a:blip r:embed="rId18">
            <a:extLst>
              <a:ext uri="{96DAC541-7B7A-43D3-8B79-37D633B846F1}">
                <asvg:svgBlip xmlns:asvg="http://schemas.microsoft.com/office/drawing/2016/SVG/main" xmlns="" r:embed="rId19"/>
              </a:ext>
            </a:extLst>
          </a:blip>
          <a:stretch>
            <a:fillRect/>
          </a:stretch>
        </p:blipFill>
        <p:spPr>
          <a:xfrm>
            <a:off x="11001848" y="2847620"/>
            <a:ext cx="469900" cy="469900"/>
          </a:xfrm>
          <a:prstGeom prst="rect">
            <a:avLst/>
          </a:prstGeom>
        </p:spPr>
      </p:pic>
      <p:pic>
        <p:nvPicPr>
          <p:cNvPr id="24" name="Graphic 23">
            <a:extLst>
              <a:ext uri="{FF2B5EF4-FFF2-40B4-BE49-F238E27FC236}">
                <a16:creationId xmlns:a16="http://schemas.microsoft.com/office/drawing/2014/main" xmlns="" id="{5F43C684-E7CD-7B41-ACA7-B11152EF7F46}"/>
              </a:ext>
            </a:extLst>
          </p:cNvPr>
          <p:cNvPicPr>
            <a:picLocks noChangeAspect="1"/>
          </p:cNvPicPr>
          <p:nvPr/>
        </p:nvPicPr>
        <p:blipFill>
          <a:blip r:embed="rId20">
            <a:extLst>
              <a:ext uri="{96DAC541-7B7A-43D3-8B79-37D633B846F1}">
                <asvg:svgBlip xmlns:asvg="http://schemas.microsoft.com/office/drawing/2016/SVG/main" xmlns="" r:embed="rId21"/>
              </a:ext>
            </a:extLst>
          </a:blip>
          <a:stretch>
            <a:fillRect/>
          </a:stretch>
        </p:blipFill>
        <p:spPr>
          <a:xfrm>
            <a:off x="2161147" y="4281463"/>
            <a:ext cx="469900" cy="469900"/>
          </a:xfrm>
          <a:prstGeom prst="rect">
            <a:avLst/>
          </a:prstGeom>
        </p:spPr>
      </p:pic>
      <p:pic>
        <p:nvPicPr>
          <p:cNvPr id="26" name="Graphic 25">
            <a:extLst>
              <a:ext uri="{FF2B5EF4-FFF2-40B4-BE49-F238E27FC236}">
                <a16:creationId xmlns:a16="http://schemas.microsoft.com/office/drawing/2014/main" xmlns="" id="{C3E9DE62-900E-904C-9642-0A5F63D57B4C}"/>
              </a:ext>
            </a:extLst>
          </p:cNvPr>
          <p:cNvPicPr>
            <a:picLocks noChangeAspect="1"/>
          </p:cNvPicPr>
          <p:nvPr/>
        </p:nvPicPr>
        <p:blipFill>
          <a:blip r:embed="rId22">
            <a:extLst>
              <a:ext uri="{96DAC541-7B7A-43D3-8B79-37D633B846F1}">
                <asvg:svgBlip xmlns:asvg="http://schemas.microsoft.com/office/drawing/2016/SVG/main" xmlns="" r:embed="rId23"/>
              </a:ext>
            </a:extLst>
          </a:blip>
          <a:stretch>
            <a:fillRect/>
          </a:stretch>
        </p:blipFill>
        <p:spPr>
          <a:xfrm>
            <a:off x="3132000" y="4281463"/>
            <a:ext cx="469900" cy="469900"/>
          </a:xfrm>
          <a:prstGeom prst="rect">
            <a:avLst/>
          </a:prstGeom>
        </p:spPr>
      </p:pic>
      <p:pic>
        <p:nvPicPr>
          <p:cNvPr id="28" name="Graphic 27">
            <a:extLst>
              <a:ext uri="{FF2B5EF4-FFF2-40B4-BE49-F238E27FC236}">
                <a16:creationId xmlns:a16="http://schemas.microsoft.com/office/drawing/2014/main" xmlns="" id="{B4DF41AA-B0E5-1743-AB73-33A697979E3A}"/>
              </a:ext>
            </a:extLst>
          </p:cNvPr>
          <p:cNvPicPr>
            <a:picLocks noChangeAspect="1"/>
          </p:cNvPicPr>
          <p:nvPr/>
        </p:nvPicPr>
        <p:blipFill>
          <a:blip r:embed="rId24">
            <a:extLst>
              <a:ext uri="{96DAC541-7B7A-43D3-8B79-37D633B846F1}">
                <asvg:svgBlip xmlns:asvg="http://schemas.microsoft.com/office/drawing/2016/SVG/main" xmlns="" r:embed="rId25"/>
              </a:ext>
            </a:extLst>
          </a:blip>
          <a:stretch>
            <a:fillRect/>
          </a:stretch>
        </p:blipFill>
        <p:spPr>
          <a:xfrm>
            <a:off x="4115732" y="4281463"/>
            <a:ext cx="469900" cy="469900"/>
          </a:xfrm>
          <a:prstGeom prst="rect">
            <a:avLst/>
          </a:prstGeom>
        </p:spPr>
      </p:pic>
      <p:pic>
        <p:nvPicPr>
          <p:cNvPr id="32" name="Graphic 31">
            <a:extLst>
              <a:ext uri="{FF2B5EF4-FFF2-40B4-BE49-F238E27FC236}">
                <a16:creationId xmlns:a16="http://schemas.microsoft.com/office/drawing/2014/main" xmlns="" id="{CF14B6C9-DD64-A14C-8CAE-005DF6C08DCD}"/>
              </a:ext>
            </a:extLst>
          </p:cNvPr>
          <p:cNvPicPr>
            <a:picLocks noChangeAspect="1"/>
          </p:cNvPicPr>
          <p:nvPr/>
        </p:nvPicPr>
        <p:blipFill>
          <a:blip r:embed="rId26">
            <a:extLst>
              <a:ext uri="{96DAC541-7B7A-43D3-8B79-37D633B846F1}">
                <asvg:svgBlip xmlns:asvg="http://schemas.microsoft.com/office/drawing/2016/SVG/main" xmlns="" r:embed="rId27"/>
              </a:ext>
            </a:extLst>
          </a:blip>
          <a:stretch>
            <a:fillRect/>
          </a:stretch>
        </p:blipFill>
        <p:spPr>
          <a:xfrm>
            <a:off x="5099464" y="4281463"/>
            <a:ext cx="469900" cy="469900"/>
          </a:xfrm>
          <a:prstGeom prst="rect">
            <a:avLst/>
          </a:prstGeom>
        </p:spPr>
      </p:pic>
      <p:pic>
        <p:nvPicPr>
          <p:cNvPr id="34" name="Graphic 33">
            <a:extLst>
              <a:ext uri="{FF2B5EF4-FFF2-40B4-BE49-F238E27FC236}">
                <a16:creationId xmlns:a16="http://schemas.microsoft.com/office/drawing/2014/main" xmlns="" id="{8FE4BB4E-58D7-F141-9687-FB16AFA0E24E}"/>
              </a:ext>
            </a:extLst>
          </p:cNvPr>
          <p:cNvPicPr>
            <a:picLocks noChangeAspect="1"/>
          </p:cNvPicPr>
          <p:nvPr/>
        </p:nvPicPr>
        <p:blipFill>
          <a:blip r:embed="rId28">
            <a:extLst>
              <a:ext uri="{96DAC541-7B7A-43D3-8B79-37D633B846F1}">
                <asvg:svgBlip xmlns:asvg="http://schemas.microsoft.com/office/drawing/2016/SVG/main" xmlns="" r:embed="rId29"/>
              </a:ext>
            </a:extLst>
          </a:blip>
          <a:stretch>
            <a:fillRect/>
          </a:stretch>
        </p:blipFill>
        <p:spPr>
          <a:xfrm>
            <a:off x="6083196" y="4281463"/>
            <a:ext cx="469900" cy="469900"/>
          </a:xfrm>
          <a:prstGeom prst="rect">
            <a:avLst/>
          </a:prstGeom>
        </p:spPr>
      </p:pic>
      <p:pic>
        <p:nvPicPr>
          <p:cNvPr id="38" name="Graphic 37">
            <a:extLst>
              <a:ext uri="{FF2B5EF4-FFF2-40B4-BE49-F238E27FC236}">
                <a16:creationId xmlns:a16="http://schemas.microsoft.com/office/drawing/2014/main" xmlns="" id="{AC408681-9425-934F-A27E-5D5DAE6D38A6}"/>
              </a:ext>
            </a:extLst>
          </p:cNvPr>
          <p:cNvPicPr>
            <a:picLocks noChangeAspect="1"/>
          </p:cNvPicPr>
          <p:nvPr/>
        </p:nvPicPr>
        <p:blipFill>
          <a:blip r:embed="rId30">
            <a:extLst>
              <a:ext uri="{96DAC541-7B7A-43D3-8B79-37D633B846F1}">
                <asvg:svgBlip xmlns:asvg="http://schemas.microsoft.com/office/drawing/2016/SVG/main" xmlns="" r:embed="rId31"/>
              </a:ext>
            </a:extLst>
          </a:blip>
          <a:stretch>
            <a:fillRect/>
          </a:stretch>
        </p:blipFill>
        <p:spPr>
          <a:xfrm>
            <a:off x="7066928" y="4281463"/>
            <a:ext cx="469900" cy="469900"/>
          </a:xfrm>
          <a:prstGeom prst="rect">
            <a:avLst/>
          </a:prstGeom>
        </p:spPr>
      </p:pic>
      <p:pic>
        <p:nvPicPr>
          <p:cNvPr id="40" name="Graphic 39">
            <a:extLst>
              <a:ext uri="{FF2B5EF4-FFF2-40B4-BE49-F238E27FC236}">
                <a16:creationId xmlns:a16="http://schemas.microsoft.com/office/drawing/2014/main" xmlns="" id="{6FA71975-EA2D-784E-8A28-738A17320E91}"/>
              </a:ext>
            </a:extLst>
          </p:cNvPr>
          <p:cNvPicPr>
            <a:picLocks noChangeAspect="1"/>
          </p:cNvPicPr>
          <p:nvPr/>
        </p:nvPicPr>
        <p:blipFill>
          <a:blip r:embed="rId32">
            <a:extLst>
              <a:ext uri="{96DAC541-7B7A-43D3-8B79-37D633B846F1}">
                <asvg:svgBlip xmlns:asvg="http://schemas.microsoft.com/office/drawing/2016/SVG/main" xmlns="" r:embed="rId33"/>
              </a:ext>
            </a:extLst>
          </a:blip>
          <a:stretch>
            <a:fillRect/>
          </a:stretch>
        </p:blipFill>
        <p:spPr>
          <a:xfrm>
            <a:off x="8050660" y="4281463"/>
            <a:ext cx="469900" cy="469900"/>
          </a:xfrm>
          <a:prstGeom prst="rect">
            <a:avLst/>
          </a:prstGeom>
        </p:spPr>
      </p:pic>
      <p:pic>
        <p:nvPicPr>
          <p:cNvPr id="42" name="Graphic 41">
            <a:extLst>
              <a:ext uri="{FF2B5EF4-FFF2-40B4-BE49-F238E27FC236}">
                <a16:creationId xmlns:a16="http://schemas.microsoft.com/office/drawing/2014/main" xmlns="" id="{1A56C62F-612C-5841-B7E7-B15DA92D0BDE}"/>
              </a:ext>
            </a:extLst>
          </p:cNvPr>
          <p:cNvPicPr>
            <a:picLocks noChangeAspect="1"/>
          </p:cNvPicPr>
          <p:nvPr/>
        </p:nvPicPr>
        <p:blipFill>
          <a:blip r:embed="rId34">
            <a:extLst>
              <a:ext uri="{96DAC541-7B7A-43D3-8B79-37D633B846F1}">
                <asvg:svgBlip xmlns:asvg="http://schemas.microsoft.com/office/drawing/2016/SVG/main" xmlns="" r:embed="rId35"/>
              </a:ext>
            </a:extLst>
          </a:blip>
          <a:stretch>
            <a:fillRect/>
          </a:stretch>
        </p:blipFill>
        <p:spPr>
          <a:xfrm flipH="1">
            <a:off x="9027549" y="4281463"/>
            <a:ext cx="483586" cy="469900"/>
          </a:xfrm>
          <a:prstGeom prst="rect">
            <a:avLst/>
          </a:prstGeom>
        </p:spPr>
      </p:pic>
      <p:pic>
        <p:nvPicPr>
          <p:cNvPr id="46" name="Graphic 45">
            <a:extLst>
              <a:ext uri="{FF2B5EF4-FFF2-40B4-BE49-F238E27FC236}">
                <a16:creationId xmlns:a16="http://schemas.microsoft.com/office/drawing/2014/main" xmlns="" id="{FC758BC1-A0D2-7844-A713-08FE1E3B70FA}"/>
              </a:ext>
            </a:extLst>
          </p:cNvPr>
          <p:cNvPicPr>
            <a:picLocks noChangeAspect="1"/>
          </p:cNvPicPr>
          <p:nvPr/>
        </p:nvPicPr>
        <p:blipFill>
          <a:blip r:embed="rId36">
            <a:extLst>
              <a:ext uri="{96DAC541-7B7A-43D3-8B79-37D633B846F1}">
                <asvg:svgBlip xmlns:asvg="http://schemas.microsoft.com/office/drawing/2016/SVG/main" xmlns="" r:embed="rId37"/>
              </a:ext>
            </a:extLst>
          </a:blip>
          <a:stretch>
            <a:fillRect/>
          </a:stretch>
        </p:blipFill>
        <p:spPr>
          <a:xfrm>
            <a:off x="3462793" y="1135878"/>
            <a:ext cx="711200" cy="711200"/>
          </a:xfrm>
          <a:prstGeom prst="rect">
            <a:avLst/>
          </a:prstGeom>
        </p:spPr>
      </p:pic>
      <p:pic>
        <p:nvPicPr>
          <p:cNvPr id="48" name="Graphic 47">
            <a:extLst>
              <a:ext uri="{FF2B5EF4-FFF2-40B4-BE49-F238E27FC236}">
                <a16:creationId xmlns:a16="http://schemas.microsoft.com/office/drawing/2014/main" xmlns="" id="{C7350A76-0D8B-B34D-B831-E0E1EE4CFCF8}"/>
              </a:ext>
            </a:extLst>
          </p:cNvPr>
          <p:cNvPicPr>
            <a:picLocks noChangeAspect="1"/>
          </p:cNvPicPr>
          <p:nvPr/>
        </p:nvPicPr>
        <p:blipFill>
          <a:blip r:embed="rId38">
            <a:extLst>
              <a:ext uri="{96DAC541-7B7A-43D3-8B79-37D633B846F1}">
                <asvg:svgBlip xmlns:asvg="http://schemas.microsoft.com/office/drawing/2016/SVG/main" xmlns="" r:embed="rId39"/>
              </a:ext>
            </a:extLst>
          </a:blip>
          <a:stretch>
            <a:fillRect/>
          </a:stretch>
        </p:blipFill>
        <p:spPr>
          <a:xfrm>
            <a:off x="2234151" y="1135878"/>
            <a:ext cx="711200" cy="711200"/>
          </a:xfrm>
          <a:prstGeom prst="rect">
            <a:avLst/>
          </a:prstGeom>
        </p:spPr>
      </p:pic>
      <p:pic>
        <p:nvPicPr>
          <p:cNvPr id="50" name="Graphic 49">
            <a:extLst>
              <a:ext uri="{FF2B5EF4-FFF2-40B4-BE49-F238E27FC236}">
                <a16:creationId xmlns:a16="http://schemas.microsoft.com/office/drawing/2014/main" xmlns="" id="{43C89C6C-4275-2244-93E6-30D96D2FDE23}"/>
              </a:ext>
            </a:extLst>
          </p:cNvPr>
          <p:cNvPicPr>
            <a:picLocks noChangeAspect="1"/>
          </p:cNvPicPr>
          <p:nvPr/>
        </p:nvPicPr>
        <p:blipFill>
          <a:blip r:embed="rId40">
            <a:extLst>
              <a:ext uri="{96DAC541-7B7A-43D3-8B79-37D633B846F1}">
                <asvg:svgBlip xmlns:asvg="http://schemas.microsoft.com/office/drawing/2016/SVG/main" xmlns="" r:embed="rId41"/>
              </a:ext>
            </a:extLst>
          </a:blip>
          <a:stretch>
            <a:fillRect/>
          </a:stretch>
        </p:blipFill>
        <p:spPr>
          <a:xfrm>
            <a:off x="3132000" y="2847620"/>
            <a:ext cx="469900" cy="469900"/>
          </a:xfrm>
          <a:prstGeom prst="rect">
            <a:avLst/>
          </a:prstGeom>
        </p:spPr>
      </p:pic>
      <p:sp>
        <p:nvSpPr>
          <p:cNvPr id="31" name="TextBox 30">
            <a:extLst>
              <a:ext uri="{FF2B5EF4-FFF2-40B4-BE49-F238E27FC236}">
                <a16:creationId xmlns:a16="http://schemas.microsoft.com/office/drawing/2014/main" xmlns="" id="{9C84E269-9420-F242-AB9F-668A0AB504F2}"/>
              </a:ext>
            </a:extLst>
          </p:cNvPr>
          <p:cNvSpPr txBox="1"/>
          <p:nvPr/>
        </p:nvSpPr>
        <p:spPr>
          <a:xfrm>
            <a:off x="1859722" y="3376096"/>
            <a:ext cx="1072750" cy="523220"/>
          </a:xfrm>
          <a:prstGeom prst="rect">
            <a:avLst/>
          </a:prstGeom>
          <a:noFill/>
        </p:spPr>
        <p:txBody>
          <a:bodyPr wrap="square" rtlCol="0">
            <a:spAutoFit/>
          </a:bodyPr>
          <a:lstStyle/>
          <a:p>
            <a:pPr algn="ctr"/>
            <a:r>
              <a:rPr lang="en-US" sz="1400" dirty="0">
                <a:solidFill>
                  <a:srgbClr val="232F3E"/>
                </a:solidFill>
              </a:rPr>
              <a:t>AWS Cloud</a:t>
            </a:r>
          </a:p>
        </p:txBody>
      </p:sp>
      <p:sp>
        <p:nvSpPr>
          <p:cNvPr id="39" name="TextBox 38">
            <a:extLst>
              <a:ext uri="{FF2B5EF4-FFF2-40B4-BE49-F238E27FC236}">
                <a16:creationId xmlns:a16="http://schemas.microsoft.com/office/drawing/2014/main" xmlns="" id="{19A327EE-B1A5-7643-A4D5-DCC8A43B5181}"/>
              </a:ext>
            </a:extLst>
          </p:cNvPr>
          <p:cNvSpPr txBox="1"/>
          <p:nvPr/>
        </p:nvSpPr>
        <p:spPr>
          <a:xfrm>
            <a:off x="2830575" y="3376096"/>
            <a:ext cx="1072750" cy="307777"/>
          </a:xfrm>
          <a:prstGeom prst="rect">
            <a:avLst/>
          </a:prstGeom>
          <a:noFill/>
        </p:spPr>
        <p:txBody>
          <a:bodyPr wrap="square" rtlCol="0">
            <a:spAutoFit/>
          </a:bodyPr>
          <a:lstStyle/>
          <a:p>
            <a:pPr algn="ctr"/>
            <a:r>
              <a:rPr lang="en-US" sz="1400" dirty="0">
                <a:solidFill>
                  <a:srgbClr val="232F3E"/>
                </a:solidFill>
              </a:rPr>
              <a:t>Client</a:t>
            </a:r>
          </a:p>
        </p:txBody>
      </p:sp>
      <p:sp>
        <p:nvSpPr>
          <p:cNvPr id="45" name="TextBox 44">
            <a:extLst>
              <a:ext uri="{FF2B5EF4-FFF2-40B4-BE49-F238E27FC236}">
                <a16:creationId xmlns:a16="http://schemas.microsoft.com/office/drawing/2014/main" xmlns="" id="{66330E36-8ECC-EF43-8ABD-D36708890CDD}"/>
              </a:ext>
            </a:extLst>
          </p:cNvPr>
          <p:cNvSpPr txBox="1"/>
          <p:nvPr/>
        </p:nvSpPr>
        <p:spPr>
          <a:xfrm>
            <a:off x="3814307" y="3376096"/>
            <a:ext cx="1072750" cy="523220"/>
          </a:xfrm>
          <a:prstGeom prst="rect">
            <a:avLst/>
          </a:prstGeom>
          <a:noFill/>
        </p:spPr>
        <p:txBody>
          <a:bodyPr wrap="square" rtlCol="0">
            <a:spAutoFit/>
          </a:bodyPr>
          <a:lstStyle/>
          <a:p>
            <a:pPr algn="ctr"/>
            <a:r>
              <a:rPr lang="en-US" sz="1400" dirty="0">
                <a:solidFill>
                  <a:srgbClr val="232F3E"/>
                </a:solidFill>
              </a:rPr>
              <a:t>Corporate data center</a:t>
            </a:r>
          </a:p>
        </p:txBody>
      </p:sp>
      <p:sp>
        <p:nvSpPr>
          <p:cNvPr id="51" name="TextBox 50">
            <a:extLst>
              <a:ext uri="{FF2B5EF4-FFF2-40B4-BE49-F238E27FC236}">
                <a16:creationId xmlns:a16="http://schemas.microsoft.com/office/drawing/2014/main" xmlns="" id="{87E5E7C7-45FD-AA4A-90B9-C94614625F8F}"/>
              </a:ext>
            </a:extLst>
          </p:cNvPr>
          <p:cNvSpPr txBox="1"/>
          <p:nvPr/>
        </p:nvSpPr>
        <p:spPr>
          <a:xfrm>
            <a:off x="4798039" y="3376096"/>
            <a:ext cx="1072750" cy="307777"/>
          </a:xfrm>
          <a:prstGeom prst="rect">
            <a:avLst/>
          </a:prstGeom>
          <a:noFill/>
        </p:spPr>
        <p:txBody>
          <a:bodyPr wrap="square" rtlCol="0">
            <a:spAutoFit/>
          </a:bodyPr>
          <a:lstStyle/>
          <a:p>
            <a:pPr algn="ctr"/>
            <a:r>
              <a:rPr lang="en-US" sz="1400" dirty="0">
                <a:solidFill>
                  <a:srgbClr val="232F3E"/>
                </a:solidFill>
              </a:rPr>
              <a:t>Disk</a:t>
            </a:r>
          </a:p>
        </p:txBody>
      </p:sp>
      <p:sp>
        <p:nvSpPr>
          <p:cNvPr id="54" name="TextBox 53">
            <a:extLst>
              <a:ext uri="{FF2B5EF4-FFF2-40B4-BE49-F238E27FC236}">
                <a16:creationId xmlns:a16="http://schemas.microsoft.com/office/drawing/2014/main" xmlns="" id="{97AA978E-DDD6-8348-AA91-0FDD5E94D813}"/>
              </a:ext>
            </a:extLst>
          </p:cNvPr>
          <p:cNvSpPr txBox="1"/>
          <p:nvPr/>
        </p:nvSpPr>
        <p:spPr>
          <a:xfrm>
            <a:off x="5781771" y="3376096"/>
            <a:ext cx="1072750" cy="307777"/>
          </a:xfrm>
          <a:prstGeom prst="rect">
            <a:avLst/>
          </a:prstGeom>
          <a:noFill/>
        </p:spPr>
        <p:txBody>
          <a:bodyPr wrap="square" rtlCol="0">
            <a:spAutoFit/>
          </a:bodyPr>
          <a:lstStyle/>
          <a:p>
            <a:pPr algn="ctr"/>
            <a:r>
              <a:rPr lang="en-US" sz="1400" dirty="0">
                <a:solidFill>
                  <a:srgbClr val="232F3E"/>
                </a:solidFill>
              </a:rPr>
              <a:t>Forums</a:t>
            </a:r>
          </a:p>
        </p:txBody>
      </p:sp>
      <p:sp>
        <p:nvSpPr>
          <p:cNvPr id="58" name="TextBox 57">
            <a:extLst>
              <a:ext uri="{FF2B5EF4-FFF2-40B4-BE49-F238E27FC236}">
                <a16:creationId xmlns:a16="http://schemas.microsoft.com/office/drawing/2014/main" xmlns="" id="{164DECAF-33B5-884D-AC77-778CFA5E7FA3}"/>
              </a:ext>
            </a:extLst>
          </p:cNvPr>
          <p:cNvSpPr txBox="1"/>
          <p:nvPr/>
        </p:nvSpPr>
        <p:spPr>
          <a:xfrm>
            <a:off x="6765503" y="3376096"/>
            <a:ext cx="1072750" cy="523220"/>
          </a:xfrm>
          <a:prstGeom prst="rect">
            <a:avLst/>
          </a:prstGeom>
          <a:noFill/>
        </p:spPr>
        <p:txBody>
          <a:bodyPr wrap="square" rtlCol="0">
            <a:spAutoFit/>
          </a:bodyPr>
          <a:lstStyle/>
          <a:p>
            <a:pPr algn="ctr"/>
            <a:r>
              <a:rPr lang="en-US" sz="1400" dirty="0">
                <a:solidFill>
                  <a:srgbClr val="232F3E"/>
                </a:solidFill>
              </a:rPr>
              <a:t>Generic database</a:t>
            </a:r>
          </a:p>
        </p:txBody>
      </p:sp>
      <p:sp>
        <p:nvSpPr>
          <p:cNvPr id="61" name="TextBox 60">
            <a:extLst>
              <a:ext uri="{FF2B5EF4-FFF2-40B4-BE49-F238E27FC236}">
                <a16:creationId xmlns:a16="http://schemas.microsoft.com/office/drawing/2014/main" xmlns="" id="{B2EF5FDF-E6AC-9B45-9985-723F61E2113E}"/>
              </a:ext>
            </a:extLst>
          </p:cNvPr>
          <p:cNvSpPr txBox="1"/>
          <p:nvPr/>
        </p:nvSpPr>
        <p:spPr>
          <a:xfrm>
            <a:off x="7736535" y="3376096"/>
            <a:ext cx="1072750" cy="307777"/>
          </a:xfrm>
          <a:prstGeom prst="rect">
            <a:avLst/>
          </a:prstGeom>
          <a:noFill/>
        </p:spPr>
        <p:txBody>
          <a:bodyPr wrap="square" rtlCol="0">
            <a:spAutoFit/>
          </a:bodyPr>
          <a:lstStyle/>
          <a:p>
            <a:pPr algn="ctr"/>
            <a:r>
              <a:rPr lang="en-US" sz="1400" dirty="0">
                <a:solidFill>
                  <a:srgbClr val="232F3E"/>
                </a:solidFill>
              </a:rPr>
              <a:t>Internet</a:t>
            </a:r>
          </a:p>
        </p:txBody>
      </p:sp>
      <p:sp>
        <p:nvSpPr>
          <p:cNvPr id="64" name="TextBox 63">
            <a:extLst>
              <a:ext uri="{FF2B5EF4-FFF2-40B4-BE49-F238E27FC236}">
                <a16:creationId xmlns:a16="http://schemas.microsoft.com/office/drawing/2014/main" xmlns="" id="{A615DCB8-53EB-D741-9C38-CC4806B26CF0}"/>
              </a:ext>
            </a:extLst>
          </p:cNvPr>
          <p:cNvSpPr txBox="1"/>
          <p:nvPr/>
        </p:nvSpPr>
        <p:spPr>
          <a:xfrm>
            <a:off x="8732967" y="3376096"/>
            <a:ext cx="1072750" cy="523220"/>
          </a:xfrm>
          <a:prstGeom prst="rect">
            <a:avLst/>
          </a:prstGeom>
          <a:noFill/>
        </p:spPr>
        <p:txBody>
          <a:bodyPr wrap="square" rtlCol="0">
            <a:spAutoFit/>
          </a:bodyPr>
          <a:lstStyle/>
          <a:p>
            <a:pPr algn="ctr"/>
            <a:r>
              <a:rPr lang="en-US" sz="1400" dirty="0">
                <a:solidFill>
                  <a:srgbClr val="232F3E"/>
                </a:solidFill>
              </a:rPr>
              <a:t>Internet alt1</a:t>
            </a:r>
          </a:p>
        </p:txBody>
      </p:sp>
      <p:sp>
        <p:nvSpPr>
          <p:cNvPr id="67" name="TextBox 66">
            <a:extLst>
              <a:ext uri="{FF2B5EF4-FFF2-40B4-BE49-F238E27FC236}">
                <a16:creationId xmlns:a16="http://schemas.microsoft.com/office/drawing/2014/main" xmlns="" id="{E9EFC06D-9785-EC48-A387-EFE9412664C6}"/>
              </a:ext>
            </a:extLst>
          </p:cNvPr>
          <p:cNvSpPr txBox="1"/>
          <p:nvPr/>
        </p:nvSpPr>
        <p:spPr>
          <a:xfrm>
            <a:off x="9716695" y="3376096"/>
            <a:ext cx="1072750" cy="523220"/>
          </a:xfrm>
          <a:prstGeom prst="rect">
            <a:avLst/>
          </a:prstGeom>
          <a:noFill/>
        </p:spPr>
        <p:txBody>
          <a:bodyPr wrap="square" rtlCol="0">
            <a:spAutoFit/>
          </a:bodyPr>
          <a:lstStyle/>
          <a:p>
            <a:pPr algn="ctr"/>
            <a:r>
              <a:rPr lang="en-US" sz="1400" dirty="0">
                <a:solidFill>
                  <a:srgbClr val="232F3E"/>
                </a:solidFill>
              </a:rPr>
              <a:t>Internet alt2</a:t>
            </a:r>
          </a:p>
        </p:txBody>
      </p:sp>
      <p:sp>
        <p:nvSpPr>
          <p:cNvPr id="70" name="TextBox 69">
            <a:extLst>
              <a:ext uri="{FF2B5EF4-FFF2-40B4-BE49-F238E27FC236}">
                <a16:creationId xmlns:a16="http://schemas.microsoft.com/office/drawing/2014/main" xmlns="" id="{8CFB7091-25B5-264E-B70C-23BF50BE211D}"/>
              </a:ext>
            </a:extLst>
          </p:cNvPr>
          <p:cNvSpPr txBox="1"/>
          <p:nvPr/>
        </p:nvSpPr>
        <p:spPr>
          <a:xfrm>
            <a:off x="10700423" y="3376096"/>
            <a:ext cx="1072750" cy="523220"/>
          </a:xfrm>
          <a:prstGeom prst="rect">
            <a:avLst/>
          </a:prstGeom>
          <a:noFill/>
        </p:spPr>
        <p:txBody>
          <a:bodyPr wrap="square" rtlCol="0">
            <a:spAutoFit/>
          </a:bodyPr>
          <a:lstStyle/>
          <a:p>
            <a:pPr algn="ctr"/>
            <a:r>
              <a:rPr lang="en-US" sz="1400" dirty="0">
                <a:solidFill>
                  <a:srgbClr val="232F3E"/>
                </a:solidFill>
              </a:rPr>
              <a:t>Mobile client</a:t>
            </a:r>
          </a:p>
        </p:txBody>
      </p:sp>
      <p:sp>
        <p:nvSpPr>
          <p:cNvPr id="73" name="TextBox 72">
            <a:extLst>
              <a:ext uri="{FF2B5EF4-FFF2-40B4-BE49-F238E27FC236}">
                <a16:creationId xmlns:a16="http://schemas.microsoft.com/office/drawing/2014/main" xmlns="" id="{2E08DBCE-1ACF-424F-814D-23C461589D8E}"/>
              </a:ext>
            </a:extLst>
          </p:cNvPr>
          <p:cNvSpPr txBox="1"/>
          <p:nvPr/>
        </p:nvSpPr>
        <p:spPr>
          <a:xfrm>
            <a:off x="1859722" y="4853432"/>
            <a:ext cx="1072750" cy="307777"/>
          </a:xfrm>
          <a:prstGeom prst="rect">
            <a:avLst/>
          </a:prstGeom>
          <a:noFill/>
        </p:spPr>
        <p:txBody>
          <a:bodyPr wrap="square" rtlCol="0">
            <a:spAutoFit/>
          </a:bodyPr>
          <a:lstStyle/>
          <a:p>
            <a:pPr algn="ctr"/>
            <a:r>
              <a:rPr lang="en-US" sz="1400" dirty="0">
                <a:solidFill>
                  <a:srgbClr val="232F3E"/>
                </a:solidFill>
              </a:rPr>
              <a:t>Multimedia</a:t>
            </a:r>
          </a:p>
        </p:txBody>
      </p:sp>
      <p:sp>
        <p:nvSpPr>
          <p:cNvPr id="76" name="TextBox 75">
            <a:extLst>
              <a:ext uri="{FF2B5EF4-FFF2-40B4-BE49-F238E27FC236}">
                <a16:creationId xmlns:a16="http://schemas.microsoft.com/office/drawing/2014/main" xmlns="" id="{C5636447-DBCE-7C45-AD26-6BB1D3390243}"/>
              </a:ext>
            </a:extLst>
          </p:cNvPr>
          <p:cNvSpPr txBox="1"/>
          <p:nvPr/>
        </p:nvSpPr>
        <p:spPr>
          <a:xfrm>
            <a:off x="2830575" y="4853432"/>
            <a:ext cx="1072750" cy="523220"/>
          </a:xfrm>
          <a:prstGeom prst="rect">
            <a:avLst/>
          </a:prstGeom>
          <a:noFill/>
        </p:spPr>
        <p:txBody>
          <a:bodyPr wrap="square" rtlCol="0">
            <a:spAutoFit/>
          </a:bodyPr>
          <a:lstStyle/>
          <a:p>
            <a:pPr algn="ctr"/>
            <a:r>
              <a:rPr lang="en-US" sz="1400" dirty="0">
                <a:solidFill>
                  <a:srgbClr val="232F3E"/>
                </a:solidFill>
              </a:rPr>
              <a:t>Office building</a:t>
            </a:r>
          </a:p>
        </p:txBody>
      </p:sp>
      <p:sp>
        <p:nvSpPr>
          <p:cNvPr id="79" name="TextBox 78">
            <a:extLst>
              <a:ext uri="{FF2B5EF4-FFF2-40B4-BE49-F238E27FC236}">
                <a16:creationId xmlns:a16="http://schemas.microsoft.com/office/drawing/2014/main" xmlns="" id="{404F7C03-EE43-094E-9423-317455318732}"/>
              </a:ext>
            </a:extLst>
          </p:cNvPr>
          <p:cNvSpPr txBox="1"/>
          <p:nvPr/>
        </p:nvSpPr>
        <p:spPr>
          <a:xfrm>
            <a:off x="3814307" y="4853432"/>
            <a:ext cx="1072750" cy="523220"/>
          </a:xfrm>
          <a:prstGeom prst="rect">
            <a:avLst/>
          </a:prstGeom>
          <a:noFill/>
        </p:spPr>
        <p:txBody>
          <a:bodyPr wrap="square" rtlCol="0">
            <a:spAutoFit/>
          </a:bodyPr>
          <a:lstStyle/>
          <a:p>
            <a:pPr algn="ctr"/>
            <a:r>
              <a:rPr lang="en-US" sz="1400" dirty="0">
                <a:solidFill>
                  <a:srgbClr val="232F3E"/>
                </a:solidFill>
              </a:rPr>
              <a:t>SAML token</a:t>
            </a:r>
          </a:p>
        </p:txBody>
      </p:sp>
      <p:sp>
        <p:nvSpPr>
          <p:cNvPr id="82" name="TextBox 81">
            <a:extLst>
              <a:ext uri="{FF2B5EF4-FFF2-40B4-BE49-F238E27FC236}">
                <a16:creationId xmlns:a16="http://schemas.microsoft.com/office/drawing/2014/main" xmlns="" id="{24F11EF0-BD34-1643-9A3C-913225592587}"/>
              </a:ext>
            </a:extLst>
          </p:cNvPr>
          <p:cNvSpPr txBox="1"/>
          <p:nvPr/>
        </p:nvSpPr>
        <p:spPr>
          <a:xfrm>
            <a:off x="4798039" y="4853432"/>
            <a:ext cx="1072750" cy="523220"/>
          </a:xfrm>
          <a:prstGeom prst="rect">
            <a:avLst/>
          </a:prstGeom>
          <a:noFill/>
        </p:spPr>
        <p:txBody>
          <a:bodyPr wrap="square" rtlCol="0">
            <a:spAutoFit/>
          </a:bodyPr>
          <a:lstStyle/>
          <a:p>
            <a:pPr algn="ctr"/>
            <a:r>
              <a:rPr lang="en-US" sz="1400" dirty="0">
                <a:solidFill>
                  <a:srgbClr val="232F3E"/>
                </a:solidFill>
              </a:rPr>
              <a:t>SSL padlock</a:t>
            </a:r>
          </a:p>
        </p:txBody>
      </p:sp>
      <p:sp>
        <p:nvSpPr>
          <p:cNvPr id="85" name="TextBox 84">
            <a:extLst>
              <a:ext uri="{FF2B5EF4-FFF2-40B4-BE49-F238E27FC236}">
                <a16:creationId xmlns:a16="http://schemas.microsoft.com/office/drawing/2014/main" xmlns="" id="{1779E555-8A64-6345-BC7E-2F4C022A5857}"/>
              </a:ext>
            </a:extLst>
          </p:cNvPr>
          <p:cNvSpPr txBox="1"/>
          <p:nvPr/>
        </p:nvSpPr>
        <p:spPr>
          <a:xfrm>
            <a:off x="5781771" y="4853432"/>
            <a:ext cx="1072750" cy="523220"/>
          </a:xfrm>
          <a:prstGeom prst="rect">
            <a:avLst/>
          </a:prstGeom>
          <a:noFill/>
        </p:spPr>
        <p:txBody>
          <a:bodyPr wrap="square" rtlCol="0">
            <a:spAutoFit/>
          </a:bodyPr>
          <a:lstStyle/>
          <a:p>
            <a:pPr algn="ctr"/>
            <a:r>
              <a:rPr lang="en-US" sz="1400" dirty="0">
                <a:solidFill>
                  <a:srgbClr val="232F3E"/>
                </a:solidFill>
              </a:rPr>
              <a:t>Tape storage</a:t>
            </a:r>
          </a:p>
        </p:txBody>
      </p:sp>
      <p:sp>
        <p:nvSpPr>
          <p:cNvPr id="88" name="TextBox 87">
            <a:extLst>
              <a:ext uri="{FF2B5EF4-FFF2-40B4-BE49-F238E27FC236}">
                <a16:creationId xmlns:a16="http://schemas.microsoft.com/office/drawing/2014/main" xmlns="" id="{FB013E3D-2ED6-B74C-A348-786114BFA80F}"/>
              </a:ext>
            </a:extLst>
          </p:cNvPr>
          <p:cNvSpPr txBox="1"/>
          <p:nvPr/>
        </p:nvSpPr>
        <p:spPr>
          <a:xfrm>
            <a:off x="6765503" y="4853432"/>
            <a:ext cx="1072750" cy="523220"/>
          </a:xfrm>
          <a:prstGeom prst="rect">
            <a:avLst/>
          </a:prstGeom>
          <a:noFill/>
        </p:spPr>
        <p:txBody>
          <a:bodyPr wrap="square" rtlCol="0">
            <a:spAutoFit/>
          </a:bodyPr>
          <a:lstStyle/>
          <a:p>
            <a:pPr algn="ctr"/>
            <a:r>
              <a:rPr lang="en-US" sz="1400" dirty="0">
                <a:solidFill>
                  <a:srgbClr val="232F3E"/>
                </a:solidFill>
              </a:rPr>
              <a:t>Traditional server</a:t>
            </a:r>
          </a:p>
        </p:txBody>
      </p:sp>
      <p:sp>
        <p:nvSpPr>
          <p:cNvPr id="91" name="TextBox 90">
            <a:extLst>
              <a:ext uri="{FF2B5EF4-FFF2-40B4-BE49-F238E27FC236}">
                <a16:creationId xmlns:a16="http://schemas.microsoft.com/office/drawing/2014/main" xmlns="" id="{37743B23-AAC5-CC49-9C18-C68DBC507174}"/>
              </a:ext>
            </a:extLst>
          </p:cNvPr>
          <p:cNvSpPr txBox="1"/>
          <p:nvPr/>
        </p:nvSpPr>
        <p:spPr>
          <a:xfrm>
            <a:off x="7749235" y="4853432"/>
            <a:ext cx="1072750" cy="307777"/>
          </a:xfrm>
          <a:prstGeom prst="rect">
            <a:avLst/>
          </a:prstGeom>
          <a:noFill/>
        </p:spPr>
        <p:txBody>
          <a:bodyPr wrap="square" rtlCol="0">
            <a:spAutoFit/>
          </a:bodyPr>
          <a:lstStyle/>
          <a:p>
            <a:pPr algn="ctr"/>
            <a:r>
              <a:rPr lang="en-US" sz="1400" dirty="0">
                <a:solidFill>
                  <a:srgbClr val="232F3E"/>
                </a:solidFill>
              </a:rPr>
              <a:t>User</a:t>
            </a:r>
          </a:p>
        </p:txBody>
      </p:sp>
      <p:sp>
        <p:nvSpPr>
          <p:cNvPr id="94" name="TextBox 93">
            <a:extLst>
              <a:ext uri="{FF2B5EF4-FFF2-40B4-BE49-F238E27FC236}">
                <a16:creationId xmlns:a16="http://schemas.microsoft.com/office/drawing/2014/main" xmlns="" id="{4EDB2C05-2F10-9C42-9C35-AE4BB249A665}"/>
              </a:ext>
            </a:extLst>
          </p:cNvPr>
          <p:cNvSpPr txBox="1"/>
          <p:nvPr/>
        </p:nvSpPr>
        <p:spPr>
          <a:xfrm>
            <a:off x="8732967" y="4853432"/>
            <a:ext cx="1072750" cy="307777"/>
          </a:xfrm>
          <a:prstGeom prst="rect">
            <a:avLst/>
          </a:prstGeom>
          <a:noFill/>
        </p:spPr>
        <p:txBody>
          <a:bodyPr wrap="square" rtlCol="0">
            <a:spAutoFit/>
          </a:bodyPr>
          <a:lstStyle/>
          <a:p>
            <a:pPr algn="ctr"/>
            <a:r>
              <a:rPr lang="en-US" sz="1400" dirty="0">
                <a:solidFill>
                  <a:srgbClr val="232F3E"/>
                </a:solidFill>
              </a:rPr>
              <a:t>Users</a:t>
            </a:r>
          </a:p>
        </p:txBody>
      </p:sp>
      <p:sp>
        <p:nvSpPr>
          <p:cNvPr id="111" name="TextBox 110">
            <a:extLst>
              <a:ext uri="{FF2B5EF4-FFF2-40B4-BE49-F238E27FC236}">
                <a16:creationId xmlns:a16="http://schemas.microsoft.com/office/drawing/2014/main" xmlns="" id="{3196BBAA-09D6-C14E-B263-D49CD7C7C20F}"/>
              </a:ext>
            </a:extLst>
          </p:cNvPr>
          <p:cNvSpPr txBox="1"/>
          <p:nvPr/>
        </p:nvSpPr>
        <p:spPr>
          <a:xfrm>
            <a:off x="1805079" y="1850584"/>
            <a:ext cx="1562120" cy="523220"/>
          </a:xfrm>
          <a:prstGeom prst="rect">
            <a:avLst/>
          </a:prstGeom>
          <a:noFill/>
        </p:spPr>
        <p:txBody>
          <a:bodyPr wrap="square" rtlCol="0">
            <a:spAutoFit/>
          </a:bodyPr>
          <a:lstStyle/>
          <a:p>
            <a:pPr algn="ctr"/>
            <a:r>
              <a:rPr lang="en-US" sz="1400" dirty="0">
                <a:solidFill>
                  <a:srgbClr val="232F3E"/>
                </a:solidFill>
              </a:rPr>
              <a:t>AWS Marketplace</a:t>
            </a:r>
          </a:p>
        </p:txBody>
      </p:sp>
      <p:sp>
        <p:nvSpPr>
          <p:cNvPr id="112" name="TextBox 111">
            <a:extLst>
              <a:ext uri="{FF2B5EF4-FFF2-40B4-BE49-F238E27FC236}">
                <a16:creationId xmlns:a16="http://schemas.microsoft.com/office/drawing/2014/main" xmlns="" id="{A4F85B00-D6B5-724B-A0FB-79114243E3D2}"/>
              </a:ext>
            </a:extLst>
          </p:cNvPr>
          <p:cNvSpPr txBox="1"/>
          <p:nvPr/>
        </p:nvSpPr>
        <p:spPr>
          <a:xfrm>
            <a:off x="3024231" y="1850584"/>
            <a:ext cx="1562120" cy="523220"/>
          </a:xfrm>
          <a:prstGeom prst="rect">
            <a:avLst/>
          </a:prstGeom>
          <a:noFill/>
        </p:spPr>
        <p:txBody>
          <a:bodyPr wrap="square" rtlCol="0">
            <a:spAutoFit/>
          </a:bodyPr>
          <a:lstStyle/>
          <a:p>
            <a:pPr algn="ctr"/>
            <a:r>
              <a:rPr lang="en-US" sz="1400" dirty="0">
                <a:solidFill>
                  <a:srgbClr val="232F3E"/>
                </a:solidFill>
              </a:rPr>
              <a:t>AWS Marketplace</a:t>
            </a:r>
          </a:p>
        </p:txBody>
      </p:sp>
      <p:pic>
        <p:nvPicPr>
          <p:cNvPr id="7" name="Graphic 6">
            <a:extLst>
              <a:ext uri="{FF2B5EF4-FFF2-40B4-BE49-F238E27FC236}">
                <a16:creationId xmlns:a16="http://schemas.microsoft.com/office/drawing/2014/main" xmlns="" id="{11286D0C-1AD0-1647-8FFA-54DD5B703F40}"/>
              </a:ext>
            </a:extLst>
          </p:cNvPr>
          <p:cNvPicPr>
            <a:picLocks noChangeAspect="1"/>
          </p:cNvPicPr>
          <p:nvPr/>
        </p:nvPicPr>
        <p:blipFill>
          <a:blip r:embed="rId42">
            <a:extLst>
              <a:ext uri="{96DAC541-7B7A-43D3-8B79-37D633B846F1}">
                <asvg:svgBlip xmlns:asvg="http://schemas.microsoft.com/office/drawing/2016/SVG/main" xmlns="" r:embed="rId43"/>
              </a:ext>
            </a:extLst>
          </a:blip>
          <a:stretch>
            <a:fillRect/>
          </a:stretch>
        </p:blipFill>
        <p:spPr>
          <a:xfrm>
            <a:off x="10984878" y="4228559"/>
            <a:ext cx="469900" cy="469900"/>
          </a:xfrm>
          <a:prstGeom prst="rect">
            <a:avLst/>
          </a:prstGeom>
        </p:spPr>
      </p:pic>
      <p:pic>
        <p:nvPicPr>
          <p:cNvPr id="11" name="Graphic 10">
            <a:extLst>
              <a:ext uri="{FF2B5EF4-FFF2-40B4-BE49-F238E27FC236}">
                <a16:creationId xmlns:a16="http://schemas.microsoft.com/office/drawing/2014/main" xmlns="" id="{2DCF1591-21A1-3943-8BB4-040C89E13B3A}"/>
              </a:ext>
            </a:extLst>
          </p:cNvPr>
          <p:cNvPicPr>
            <a:picLocks noChangeAspect="1"/>
          </p:cNvPicPr>
          <p:nvPr/>
        </p:nvPicPr>
        <p:blipFill>
          <a:blip r:embed="rId44">
            <a:extLst>
              <a:ext uri="{96DAC541-7B7A-43D3-8B79-37D633B846F1}">
                <asvg:svgBlip xmlns:asvg="http://schemas.microsoft.com/office/drawing/2016/SVG/main" xmlns="" r:embed="rId45"/>
              </a:ext>
            </a:extLst>
          </a:blip>
          <a:stretch>
            <a:fillRect/>
          </a:stretch>
        </p:blipFill>
        <p:spPr>
          <a:xfrm>
            <a:off x="10018120" y="4222028"/>
            <a:ext cx="469900" cy="469900"/>
          </a:xfrm>
          <a:prstGeom prst="rect">
            <a:avLst/>
          </a:prstGeom>
        </p:spPr>
      </p:pic>
      <p:sp>
        <p:nvSpPr>
          <p:cNvPr id="59" name="TextBox 58">
            <a:extLst>
              <a:ext uri="{FF2B5EF4-FFF2-40B4-BE49-F238E27FC236}">
                <a16:creationId xmlns:a16="http://schemas.microsoft.com/office/drawing/2014/main" xmlns="" id="{2A7E9D54-97F4-994C-B2F6-0245C385CDE6}"/>
              </a:ext>
            </a:extLst>
          </p:cNvPr>
          <p:cNvSpPr txBox="1"/>
          <p:nvPr/>
        </p:nvSpPr>
        <p:spPr>
          <a:xfrm>
            <a:off x="9716695" y="4867282"/>
            <a:ext cx="1072750" cy="307777"/>
          </a:xfrm>
          <a:prstGeom prst="rect">
            <a:avLst/>
          </a:prstGeom>
          <a:noFill/>
        </p:spPr>
        <p:txBody>
          <a:bodyPr wrap="square" rtlCol="0">
            <a:spAutoFit/>
          </a:bodyPr>
          <a:lstStyle/>
          <a:p>
            <a:pPr algn="ctr"/>
            <a:r>
              <a:rPr lang="en-US" sz="1400" dirty="0">
                <a:solidFill>
                  <a:srgbClr val="232F3E"/>
                </a:solidFill>
              </a:rPr>
              <a:t>Toolkit</a:t>
            </a:r>
          </a:p>
        </p:txBody>
      </p:sp>
      <p:sp>
        <p:nvSpPr>
          <p:cNvPr id="60" name="TextBox 59">
            <a:extLst>
              <a:ext uri="{FF2B5EF4-FFF2-40B4-BE49-F238E27FC236}">
                <a16:creationId xmlns:a16="http://schemas.microsoft.com/office/drawing/2014/main" xmlns="" id="{C2283B4F-C65A-834C-A181-E7EEC997DD39}"/>
              </a:ext>
            </a:extLst>
          </p:cNvPr>
          <p:cNvSpPr txBox="1"/>
          <p:nvPr/>
        </p:nvSpPr>
        <p:spPr>
          <a:xfrm>
            <a:off x="10700423" y="4867282"/>
            <a:ext cx="1072750" cy="307777"/>
          </a:xfrm>
          <a:prstGeom prst="rect">
            <a:avLst/>
          </a:prstGeom>
          <a:noFill/>
        </p:spPr>
        <p:txBody>
          <a:bodyPr wrap="square" rtlCol="0">
            <a:spAutoFit/>
          </a:bodyPr>
          <a:lstStyle/>
          <a:p>
            <a:pPr algn="ctr"/>
            <a:r>
              <a:rPr lang="en-US" sz="1400" dirty="0">
                <a:solidFill>
                  <a:srgbClr val="232F3E"/>
                </a:solidFill>
              </a:rPr>
              <a:t>SDK</a:t>
            </a:r>
          </a:p>
        </p:txBody>
      </p:sp>
    </p:spTree>
    <p:extLst>
      <p:ext uri="{BB962C8B-B14F-4D97-AF65-F5344CB8AC3E}">
        <p14:creationId xmlns:p14="http://schemas.microsoft.com/office/powerpoint/2010/main" val="255608855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13C03DF-B9BF-5948-833F-EC0514C58DA9}"/>
              </a:ext>
            </a:extLst>
          </p:cNvPr>
          <p:cNvSpPr>
            <a:spLocks noGrp="1"/>
          </p:cNvSpPr>
          <p:nvPr>
            <p:ph type="title"/>
          </p:nvPr>
        </p:nvSpPr>
        <p:spPr/>
        <p:txBody>
          <a:bodyPr/>
          <a:lstStyle/>
          <a:p>
            <a:r>
              <a:rPr lang="en-US" dirty="0"/>
              <a:t>Analytics</a:t>
            </a:r>
          </a:p>
        </p:txBody>
      </p:sp>
      <p:sp>
        <p:nvSpPr>
          <p:cNvPr id="3" name="Slide Number Placeholder 2">
            <a:extLst>
              <a:ext uri="{FF2B5EF4-FFF2-40B4-BE49-F238E27FC236}">
                <a16:creationId xmlns:a16="http://schemas.microsoft.com/office/drawing/2014/main" xmlns="" id="{06ABE543-C6D9-654F-9C1A-310EE6509714}"/>
              </a:ext>
            </a:extLst>
          </p:cNvPr>
          <p:cNvSpPr>
            <a:spLocks noGrp="1"/>
          </p:cNvSpPr>
          <p:nvPr>
            <p:ph type="sldNum" sz="quarter" idx="10"/>
          </p:nvPr>
        </p:nvSpPr>
        <p:spPr/>
        <p:txBody>
          <a:bodyPr/>
          <a:lstStyle/>
          <a:p>
            <a:fld id="{0E0E0192-C642-4D4F-AE82-A0D0DC02E26B}" type="slidenum">
              <a:rPr lang="en-US" smtClean="0"/>
              <a:t>22</a:t>
            </a:fld>
            <a:endParaRPr lang="en-US" dirty="0"/>
          </a:p>
        </p:txBody>
      </p:sp>
      <p:pic>
        <p:nvPicPr>
          <p:cNvPr id="7" name="Graphic 6">
            <a:extLst>
              <a:ext uri="{FF2B5EF4-FFF2-40B4-BE49-F238E27FC236}">
                <a16:creationId xmlns:a16="http://schemas.microsoft.com/office/drawing/2014/main" xmlns="" id="{C4C4EE59-0BC6-2D4D-B7B8-538C17F18E55}"/>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10177897" y="3608513"/>
            <a:ext cx="952500" cy="952500"/>
          </a:xfrm>
          <a:prstGeom prst="rect">
            <a:avLst/>
          </a:prstGeom>
        </p:spPr>
      </p:pic>
      <p:pic>
        <p:nvPicPr>
          <p:cNvPr id="9" name="Graphic 8">
            <a:extLst>
              <a:ext uri="{FF2B5EF4-FFF2-40B4-BE49-F238E27FC236}">
                <a16:creationId xmlns:a16="http://schemas.microsoft.com/office/drawing/2014/main" xmlns="" id="{D434CA53-70CA-3B46-92DA-A7413C9DA697}"/>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10183438" y="2280621"/>
            <a:ext cx="952500" cy="952500"/>
          </a:xfrm>
          <a:prstGeom prst="rect">
            <a:avLst/>
          </a:prstGeom>
        </p:spPr>
      </p:pic>
    </p:spTree>
    <p:extLst>
      <p:ext uri="{BB962C8B-B14F-4D97-AF65-F5344CB8AC3E}">
        <p14:creationId xmlns:p14="http://schemas.microsoft.com/office/powerpoint/2010/main" val="166633419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30A9F60F-265B-BB45-89A0-A22F8BC9973A}"/>
              </a:ext>
            </a:extLst>
          </p:cNvPr>
          <p:cNvSpPr>
            <a:spLocks noGrp="1"/>
          </p:cNvSpPr>
          <p:nvPr>
            <p:ph type="sldNum" sz="quarter" idx="10"/>
          </p:nvPr>
        </p:nvSpPr>
        <p:spPr>
          <a:xfrm>
            <a:off x="9220200" y="6345238"/>
            <a:ext cx="2743200" cy="365125"/>
          </a:xfrm>
        </p:spPr>
        <p:txBody>
          <a:bodyPr/>
          <a:lstStyle/>
          <a:p>
            <a:fld id="{0E0E0192-C642-4D4F-AE82-A0D0DC02E26B}" type="slidenum">
              <a:rPr lang="en-US" smtClean="0"/>
              <a:t>23</a:t>
            </a:fld>
            <a:endParaRPr lang="en-US" dirty="0"/>
          </a:p>
        </p:txBody>
      </p:sp>
      <p:sp>
        <p:nvSpPr>
          <p:cNvPr id="3" name="Title 2">
            <a:extLst>
              <a:ext uri="{FF2B5EF4-FFF2-40B4-BE49-F238E27FC236}">
                <a16:creationId xmlns:a16="http://schemas.microsoft.com/office/drawing/2014/main" xmlns="" id="{73F19DA9-EC60-4A4B-9BA8-EBA33B28EE7C}"/>
              </a:ext>
            </a:extLst>
          </p:cNvPr>
          <p:cNvSpPr>
            <a:spLocks noGrp="1"/>
          </p:cNvSpPr>
          <p:nvPr>
            <p:ph type="title"/>
          </p:nvPr>
        </p:nvSpPr>
        <p:spPr>
          <a:xfrm>
            <a:off x="202294" y="390334"/>
            <a:ext cx="6532780" cy="559397"/>
          </a:xfrm>
        </p:spPr>
        <p:txBody>
          <a:bodyPr/>
          <a:lstStyle/>
          <a:p>
            <a:r>
              <a:rPr lang="en-US" dirty="0"/>
              <a:t>Analytics</a:t>
            </a:r>
          </a:p>
        </p:txBody>
      </p:sp>
      <p:sp>
        <p:nvSpPr>
          <p:cNvPr id="4" name="Text Placeholder 3">
            <a:extLst>
              <a:ext uri="{FF2B5EF4-FFF2-40B4-BE49-F238E27FC236}">
                <a16:creationId xmlns:a16="http://schemas.microsoft.com/office/drawing/2014/main" xmlns="" id="{640A7CBB-4CDC-BE40-B6A9-932C427B7E27}"/>
              </a:ext>
            </a:extLst>
          </p:cNvPr>
          <p:cNvSpPr>
            <a:spLocks noGrp="1"/>
          </p:cNvSpPr>
          <p:nvPr>
            <p:ph type="body" sz="quarter" idx="11"/>
          </p:nvPr>
        </p:nvSpPr>
        <p:spPr/>
        <p:txBody>
          <a:bodyPr/>
          <a:lstStyle/>
          <a:p>
            <a:r>
              <a:rPr lang="en-US" dirty="0"/>
              <a:t>1/3</a:t>
            </a:r>
          </a:p>
        </p:txBody>
      </p:sp>
      <p:sp>
        <p:nvSpPr>
          <p:cNvPr id="5" name="TextBox 4">
            <a:extLst>
              <a:ext uri="{FF2B5EF4-FFF2-40B4-BE49-F238E27FC236}">
                <a16:creationId xmlns:a16="http://schemas.microsoft.com/office/drawing/2014/main" xmlns="" id="{F6AE051A-4876-F14A-B565-4BD8B3BF16D8}"/>
              </a:ext>
            </a:extLst>
          </p:cNvPr>
          <p:cNvSpPr txBox="1"/>
          <p:nvPr/>
        </p:nvSpPr>
        <p:spPr>
          <a:xfrm>
            <a:off x="1974988" y="1819081"/>
            <a:ext cx="1691411" cy="523220"/>
          </a:xfrm>
          <a:prstGeom prst="rect">
            <a:avLst/>
          </a:prstGeom>
          <a:noFill/>
        </p:spPr>
        <p:txBody>
          <a:bodyPr wrap="square" rtlCol="0">
            <a:spAutoFit/>
          </a:bodyPr>
          <a:lstStyle/>
          <a:p>
            <a:pPr algn="ctr"/>
            <a:r>
              <a:rPr lang="en-US" sz="1400" dirty="0">
                <a:latin typeface="+mj-lt"/>
                <a:ea typeface="Amazon Ember" panose="020B0603020204020204" pitchFamily="34" charset="0"/>
                <a:cs typeface="Amazon Ember" panose="020B0603020204020204" pitchFamily="34" charset="0"/>
              </a:rPr>
              <a:t>Amazon </a:t>
            </a:r>
            <a:r>
              <a:rPr lang="en-US" sz="1400" dirty="0" err="1">
                <a:latin typeface="+mj-lt"/>
                <a:ea typeface="Amazon Ember" panose="020B0603020204020204" pitchFamily="34" charset="0"/>
                <a:cs typeface="Amazon Ember" panose="020B0603020204020204" pitchFamily="34" charset="0"/>
              </a:rPr>
              <a:t>CloudSearch</a:t>
            </a:r>
            <a:endParaRPr lang="en-US" sz="1400" dirty="0">
              <a:latin typeface="+mj-lt"/>
              <a:ea typeface="Amazon Ember" panose="020B0603020204020204" pitchFamily="34" charset="0"/>
              <a:cs typeface="Amazon Ember" panose="020B0603020204020204" pitchFamily="34" charset="0"/>
            </a:endParaRPr>
          </a:p>
        </p:txBody>
      </p:sp>
      <p:sp>
        <p:nvSpPr>
          <p:cNvPr id="6" name="TextBox 5">
            <a:extLst>
              <a:ext uri="{FF2B5EF4-FFF2-40B4-BE49-F238E27FC236}">
                <a16:creationId xmlns:a16="http://schemas.microsoft.com/office/drawing/2014/main" xmlns="" id="{DBF7F390-4FE7-6643-9323-807A575D6BEC}"/>
              </a:ext>
            </a:extLst>
          </p:cNvPr>
          <p:cNvSpPr txBox="1"/>
          <p:nvPr/>
        </p:nvSpPr>
        <p:spPr>
          <a:xfrm>
            <a:off x="3837442" y="1819081"/>
            <a:ext cx="1691411" cy="307777"/>
          </a:xfrm>
          <a:prstGeom prst="rect">
            <a:avLst/>
          </a:prstGeom>
          <a:noFill/>
        </p:spPr>
        <p:txBody>
          <a:bodyPr wrap="square" rtlCol="0">
            <a:spAutoFit/>
          </a:bodyPr>
          <a:lstStyle/>
          <a:p>
            <a:pPr algn="ctr"/>
            <a:r>
              <a:rPr lang="en-US" sz="1400" dirty="0">
                <a:solidFill>
                  <a:srgbClr val="000000"/>
                </a:solidFill>
                <a:latin typeface="+mj-lt"/>
                <a:ea typeface="Amazon Ember" panose="020B0603020204020204" pitchFamily="34" charset="0"/>
                <a:cs typeface="Amazon Ember" panose="020B0603020204020204" pitchFamily="34" charset="0"/>
              </a:rPr>
              <a:t>Amazon EMR</a:t>
            </a:r>
            <a:endParaRPr lang="en-US" sz="1400" dirty="0">
              <a:latin typeface="+mj-lt"/>
              <a:ea typeface="Amazon Ember" panose="020B0603020204020204" pitchFamily="34" charset="0"/>
              <a:cs typeface="Amazon Ember" panose="020B0603020204020204" pitchFamily="34" charset="0"/>
            </a:endParaRPr>
          </a:p>
        </p:txBody>
      </p:sp>
      <p:sp>
        <p:nvSpPr>
          <p:cNvPr id="7" name="TextBox 6">
            <a:extLst>
              <a:ext uri="{FF2B5EF4-FFF2-40B4-BE49-F238E27FC236}">
                <a16:creationId xmlns:a16="http://schemas.microsoft.com/office/drawing/2014/main" xmlns="" id="{C1F2D3C4-362B-B540-BE24-2FE4EACCC5D8}"/>
              </a:ext>
            </a:extLst>
          </p:cNvPr>
          <p:cNvSpPr txBox="1"/>
          <p:nvPr/>
        </p:nvSpPr>
        <p:spPr>
          <a:xfrm>
            <a:off x="1974988" y="3177332"/>
            <a:ext cx="1691411" cy="523220"/>
          </a:xfrm>
          <a:prstGeom prst="rect">
            <a:avLst/>
          </a:prstGeom>
          <a:noFill/>
        </p:spPr>
        <p:txBody>
          <a:bodyPr wrap="square" rtlCol="0">
            <a:spAutoFit/>
          </a:bodyPr>
          <a:lstStyle/>
          <a:p>
            <a:pPr algn="ctr"/>
            <a:r>
              <a:rPr lang="en-US" sz="1400" dirty="0">
                <a:latin typeface="+mj-lt"/>
                <a:ea typeface="Amazon Ember" panose="020B0603020204020204" pitchFamily="34" charset="0"/>
                <a:cs typeface="Amazon Ember" panose="020B0603020204020204" pitchFamily="34" charset="0"/>
              </a:rPr>
              <a:t>Amazon </a:t>
            </a:r>
            <a:r>
              <a:rPr lang="en-US" sz="1400" dirty="0" err="1">
                <a:latin typeface="+mj-lt"/>
                <a:ea typeface="Amazon Ember" panose="020B0603020204020204" pitchFamily="34" charset="0"/>
                <a:cs typeface="Amazon Ember" panose="020B0603020204020204" pitchFamily="34" charset="0"/>
              </a:rPr>
              <a:t>CloudSearch</a:t>
            </a:r>
            <a:endParaRPr lang="en-US" sz="1400" dirty="0">
              <a:latin typeface="+mj-lt"/>
              <a:ea typeface="Amazon Ember" panose="020B0603020204020204" pitchFamily="34" charset="0"/>
              <a:cs typeface="Amazon Ember" panose="020B0603020204020204" pitchFamily="34" charset="0"/>
            </a:endParaRPr>
          </a:p>
        </p:txBody>
      </p:sp>
      <p:sp>
        <p:nvSpPr>
          <p:cNvPr id="8" name="TextBox 7">
            <a:extLst>
              <a:ext uri="{FF2B5EF4-FFF2-40B4-BE49-F238E27FC236}">
                <a16:creationId xmlns:a16="http://schemas.microsoft.com/office/drawing/2014/main" xmlns="" id="{FDE21A6C-E7A2-CB4E-832D-F9D84DD7863B}"/>
              </a:ext>
            </a:extLst>
          </p:cNvPr>
          <p:cNvSpPr txBox="1"/>
          <p:nvPr/>
        </p:nvSpPr>
        <p:spPr>
          <a:xfrm>
            <a:off x="1974988" y="4375570"/>
            <a:ext cx="1691411" cy="307777"/>
          </a:xfrm>
          <a:prstGeom prst="rect">
            <a:avLst/>
          </a:prstGeom>
          <a:noFill/>
        </p:spPr>
        <p:txBody>
          <a:bodyPr wrap="square" rtlCol="0">
            <a:spAutoFit/>
          </a:bodyPr>
          <a:lstStyle/>
          <a:p>
            <a:pPr algn="ctr"/>
            <a:r>
              <a:rPr lang="en-US" sz="1400" dirty="0">
                <a:latin typeface="+mj-lt"/>
                <a:ea typeface="Amazon Ember" panose="020B0603020204020204" pitchFamily="34" charset="0"/>
                <a:cs typeface="Amazon Ember" panose="020B0603020204020204" pitchFamily="34" charset="0"/>
              </a:rPr>
              <a:t>Search documents</a:t>
            </a:r>
          </a:p>
        </p:txBody>
      </p:sp>
      <p:sp>
        <p:nvSpPr>
          <p:cNvPr id="9" name="TextBox 8">
            <a:extLst>
              <a:ext uri="{FF2B5EF4-FFF2-40B4-BE49-F238E27FC236}">
                <a16:creationId xmlns:a16="http://schemas.microsoft.com/office/drawing/2014/main" xmlns="" id="{B870CBBB-0EF1-944C-8420-5CC513F634F4}"/>
              </a:ext>
            </a:extLst>
          </p:cNvPr>
          <p:cNvSpPr txBox="1"/>
          <p:nvPr/>
        </p:nvSpPr>
        <p:spPr>
          <a:xfrm>
            <a:off x="5165099" y="4505544"/>
            <a:ext cx="1169697" cy="307777"/>
          </a:xfrm>
          <a:prstGeom prst="rect">
            <a:avLst/>
          </a:prstGeom>
          <a:noFill/>
        </p:spPr>
        <p:txBody>
          <a:bodyPr wrap="square" rtlCol="0">
            <a:spAutoFit/>
          </a:bodyPr>
          <a:lstStyle/>
          <a:p>
            <a:pPr algn="ctr"/>
            <a:r>
              <a:rPr lang="en-US" sz="1400" dirty="0">
                <a:latin typeface="+mj-lt"/>
                <a:ea typeface="Amazon Ember" panose="020B0603020204020204" pitchFamily="34" charset="0"/>
                <a:cs typeface="Amazon Ember" panose="020B0603020204020204" pitchFamily="34" charset="0"/>
              </a:rPr>
              <a:t>Cluster</a:t>
            </a:r>
          </a:p>
        </p:txBody>
      </p:sp>
      <p:sp>
        <p:nvSpPr>
          <p:cNvPr id="11" name="TextBox 10">
            <a:extLst>
              <a:ext uri="{FF2B5EF4-FFF2-40B4-BE49-F238E27FC236}">
                <a16:creationId xmlns:a16="http://schemas.microsoft.com/office/drawing/2014/main" xmlns="" id="{7CD82B3F-FB99-244B-8B90-C0520AD7D72F}"/>
              </a:ext>
            </a:extLst>
          </p:cNvPr>
          <p:cNvSpPr txBox="1"/>
          <p:nvPr/>
        </p:nvSpPr>
        <p:spPr>
          <a:xfrm>
            <a:off x="7683437" y="1819081"/>
            <a:ext cx="1691411" cy="307777"/>
          </a:xfrm>
          <a:prstGeom prst="rect">
            <a:avLst/>
          </a:prstGeom>
          <a:noFill/>
        </p:spPr>
        <p:txBody>
          <a:bodyPr wrap="square" rtlCol="0">
            <a:spAutoFit/>
          </a:bodyPr>
          <a:lstStyle/>
          <a:p>
            <a:pPr algn="ctr"/>
            <a:r>
              <a:rPr lang="en-US" sz="1400" dirty="0">
                <a:solidFill>
                  <a:srgbClr val="000000"/>
                </a:solidFill>
                <a:latin typeface="+mj-lt"/>
                <a:ea typeface="Amazon Ember" panose="020B0603020204020204" pitchFamily="34" charset="0"/>
                <a:cs typeface="Amazon Ember" panose="020B0603020204020204" pitchFamily="34" charset="0"/>
              </a:rPr>
              <a:t>Amazon Kinesis</a:t>
            </a:r>
            <a:endParaRPr lang="en-US" sz="1400" dirty="0">
              <a:latin typeface="+mj-lt"/>
              <a:ea typeface="Amazon Ember" panose="020B0603020204020204" pitchFamily="34" charset="0"/>
              <a:cs typeface="Amazon Ember" panose="020B0603020204020204" pitchFamily="34" charset="0"/>
            </a:endParaRPr>
          </a:p>
        </p:txBody>
      </p:sp>
      <p:cxnSp>
        <p:nvCxnSpPr>
          <p:cNvPr id="12" name="Straight Connector 11">
            <a:extLst>
              <a:ext uri="{FF2B5EF4-FFF2-40B4-BE49-F238E27FC236}">
                <a16:creationId xmlns:a16="http://schemas.microsoft.com/office/drawing/2014/main" xmlns="" id="{47521CD1-6D93-6041-A131-9FB9D1899502}"/>
              </a:ext>
            </a:extLst>
          </p:cNvPr>
          <p:cNvCxnSpPr>
            <a:cxnSpLocks/>
          </p:cNvCxnSpPr>
          <p:nvPr/>
        </p:nvCxnSpPr>
        <p:spPr>
          <a:xfrm>
            <a:off x="3834458" y="1050090"/>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xmlns="" id="{7D530AA5-958A-DA47-88E4-4029F77A178B}"/>
              </a:ext>
            </a:extLst>
          </p:cNvPr>
          <p:cNvCxnSpPr>
            <a:cxnSpLocks/>
          </p:cNvCxnSpPr>
          <p:nvPr/>
        </p:nvCxnSpPr>
        <p:spPr>
          <a:xfrm>
            <a:off x="7653145" y="1099815"/>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xmlns="" id="{3A3BB5AB-407A-3644-A8F5-AAB6C1216C10}"/>
              </a:ext>
            </a:extLst>
          </p:cNvPr>
          <p:cNvSpPr txBox="1"/>
          <p:nvPr/>
        </p:nvSpPr>
        <p:spPr>
          <a:xfrm>
            <a:off x="3859415" y="5519644"/>
            <a:ext cx="1533571" cy="523220"/>
          </a:xfrm>
          <a:prstGeom prst="rect">
            <a:avLst/>
          </a:prstGeom>
          <a:noFill/>
        </p:spPr>
        <p:txBody>
          <a:bodyPr wrap="square" rtlCol="0">
            <a:spAutoFit/>
          </a:bodyPr>
          <a:lstStyle/>
          <a:p>
            <a:pPr algn="ctr"/>
            <a:r>
              <a:rPr lang="en-US" sz="1400" dirty="0">
                <a:solidFill>
                  <a:srgbClr val="000000"/>
                </a:solidFill>
                <a:latin typeface="+mj-lt"/>
                <a:ea typeface="Amazon Ember" panose="020B0603020204020204" pitchFamily="34" charset="0"/>
                <a:cs typeface="Amazon Ember" panose="020B0603020204020204" pitchFamily="34" charset="0"/>
              </a:rPr>
              <a:t>EMR engine </a:t>
            </a:r>
            <a:r>
              <a:rPr lang="en-US" sz="1400" dirty="0" err="1">
                <a:solidFill>
                  <a:srgbClr val="000000"/>
                </a:solidFill>
                <a:latin typeface="+mj-lt"/>
                <a:ea typeface="Amazon Ember" panose="020B0603020204020204" pitchFamily="34" charset="0"/>
                <a:cs typeface="Amazon Ember" panose="020B0603020204020204" pitchFamily="34" charset="0"/>
              </a:rPr>
              <a:t>MapR</a:t>
            </a:r>
            <a:r>
              <a:rPr lang="en-US" sz="1400" dirty="0">
                <a:solidFill>
                  <a:srgbClr val="000000"/>
                </a:solidFill>
                <a:latin typeface="+mj-lt"/>
                <a:ea typeface="Amazon Ember" panose="020B0603020204020204" pitchFamily="34" charset="0"/>
                <a:cs typeface="Amazon Ember" panose="020B0603020204020204" pitchFamily="34" charset="0"/>
              </a:rPr>
              <a:t> M3</a:t>
            </a:r>
            <a:endParaRPr lang="en-US" sz="1400" dirty="0">
              <a:latin typeface="+mj-lt"/>
              <a:ea typeface="Amazon Ember" panose="020B0603020204020204" pitchFamily="34" charset="0"/>
              <a:cs typeface="Amazon Ember" panose="020B0603020204020204" pitchFamily="34" charset="0"/>
            </a:endParaRPr>
          </a:p>
        </p:txBody>
      </p:sp>
      <p:sp>
        <p:nvSpPr>
          <p:cNvPr id="19" name="TextBox 18">
            <a:extLst>
              <a:ext uri="{FF2B5EF4-FFF2-40B4-BE49-F238E27FC236}">
                <a16:creationId xmlns:a16="http://schemas.microsoft.com/office/drawing/2014/main" xmlns="" id="{E21E8332-C7D3-5B4F-84E7-8A2688F83960}"/>
              </a:ext>
            </a:extLst>
          </p:cNvPr>
          <p:cNvSpPr txBox="1"/>
          <p:nvPr/>
        </p:nvSpPr>
        <p:spPr>
          <a:xfrm>
            <a:off x="6368593" y="4505544"/>
            <a:ext cx="1169697" cy="307777"/>
          </a:xfrm>
          <a:prstGeom prst="rect">
            <a:avLst/>
          </a:prstGeom>
          <a:noFill/>
        </p:spPr>
        <p:txBody>
          <a:bodyPr wrap="square" rtlCol="0">
            <a:spAutoFit/>
          </a:bodyPr>
          <a:lstStyle/>
          <a:p>
            <a:pPr algn="ctr"/>
            <a:r>
              <a:rPr lang="en-US" sz="1400" dirty="0">
                <a:solidFill>
                  <a:srgbClr val="000000"/>
                </a:solidFill>
                <a:latin typeface="+mj-lt"/>
                <a:ea typeface="Amazon Ember" panose="020B0603020204020204" pitchFamily="34" charset="0"/>
                <a:cs typeface="Amazon Ember" panose="020B0603020204020204" pitchFamily="34" charset="0"/>
              </a:rPr>
              <a:t>EMR engine</a:t>
            </a:r>
            <a:endParaRPr lang="en-US" sz="1400" dirty="0">
              <a:latin typeface="+mj-lt"/>
              <a:ea typeface="Amazon Ember" panose="020B0603020204020204" pitchFamily="34" charset="0"/>
              <a:cs typeface="Amazon Ember" panose="020B0603020204020204" pitchFamily="34" charset="0"/>
            </a:endParaRPr>
          </a:p>
        </p:txBody>
      </p:sp>
      <p:sp>
        <p:nvSpPr>
          <p:cNvPr id="20" name="TextBox 19">
            <a:extLst>
              <a:ext uri="{FF2B5EF4-FFF2-40B4-BE49-F238E27FC236}">
                <a16:creationId xmlns:a16="http://schemas.microsoft.com/office/drawing/2014/main" xmlns="" id="{2CFC5505-4A08-C042-8DF5-A02D73B64349}"/>
              </a:ext>
            </a:extLst>
          </p:cNvPr>
          <p:cNvSpPr txBox="1"/>
          <p:nvPr/>
        </p:nvSpPr>
        <p:spPr>
          <a:xfrm>
            <a:off x="4041352" y="4505544"/>
            <a:ext cx="1169697" cy="523220"/>
          </a:xfrm>
          <a:prstGeom prst="rect">
            <a:avLst/>
          </a:prstGeom>
          <a:noFill/>
        </p:spPr>
        <p:txBody>
          <a:bodyPr wrap="square" rtlCol="0">
            <a:spAutoFit/>
          </a:bodyPr>
          <a:lstStyle/>
          <a:p>
            <a:pPr algn="ctr"/>
            <a:r>
              <a:rPr lang="en-US" sz="1400" dirty="0">
                <a:solidFill>
                  <a:srgbClr val="000000"/>
                </a:solidFill>
                <a:latin typeface="+mj-lt"/>
                <a:ea typeface="Amazon Ember" panose="020B0603020204020204" pitchFamily="34" charset="0"/>
                <a:cs typeface="Amazon Ember" panose="020B0603020204020204" pitchFamily="34" charset="0"/>
              </a:rPr>
              <a:t>HDFS cluster</a:t>
            </a:r>
            <a:endParaRPr lang="en-US" sz="1400" dirty="0">
              <a:latin typeface="+mj-lt"/>
              <a:ea typeface="Amazon Ember" panose="020B0603020204020204" pitchFamily="34" charset="0"/>
              <a:cs typeface="Amazon Ember" panose="020B0603020204020204" pitchFamily="34" charset="0"/>
            </a:endParaRPr>
          </a:p>
        </p:txBody>
      </p:sp>
      <p:sp>
        <p:nvSpPr>
          <p:cNvPr id="21" name="TextBox 20">
            <a:extLst>
              <a:ext uri="{FF2B5EF4-FFF2-40B4-BE49-F238E27FC236}">
                <a16:creationId xmlns:a16="http://schemas.microsoft.com/office/drawing/2014/main" xmlns="" id="{7CD9C8C5-7F3A-7B47-BD64-7D8114BEB974}"/>
              </a:ext>
            </a:extLst>
          </p:cNvPr>
          <p:cNvSpPr txBox="1"/>
          <p:nvPr/>
        </p:nvSpPr>
        <p:spPr>
          <a:xfrm>
            <a:off x="5016797" y="5519644"/>
            <a:ext cx="1466300" cy="523220"/>
          </a:xfrm>
          <a:prstGeom prst="rect">
            <a:avLst/>
          </a:prstGeom>
          <a:noFill/>
        </p:spPr>
        <p:txBody>
          <a:bodyPr wrap="square" rtlCol="0">
            <a:spAutoFit/>
          </a:bodyPr>
          <a:lstStyle/>
          <a:p>
            <a:pPr algn="ctr"/>
            <a:r>
              <a:rPr lang="en-US" sz="1400" dirty="0">
                <a:solidFill>
                  <a:srgbClr val="000000"/>
                </a:solidFill>
                <a:latin typeface="+mj-lt"/>
                <a:ea typeface="Amazon Ember" panose="020B0603020204020204" pitchFamily="34" charset="0"/>
                <a:cs typeface="Amazon Ember" panose="020B0603020204020204" pitchFamily="34" charset="0"/>
              </a:rPr>
              <a:t>EMR engine </a:t>
            </a:r>
            <a:r>
              <a:rPr lang="en-US" sz="1400" dirty="0" err="1">
                <a:solidFill>
                  <a:srgbClr val="000000"/>
                </a:solidFill>
                <a:latin typeface="+mj-lt"/>
                <a:ea typeface="Amazon Ember" panose="020B0603020204020204" pitchFamily="34" charset="0"/>
                <a:cs typeface="Amazon Ember" panose="020B0603020204020204" pitchFamily="34" charset="0"/>
              </a:rPr>
              <a:t>MapR</a:t>
            </a:r>
            <a:r>
              <a:rPr lang="en-US" sz="1400" dirty="0">
                <a:solidFill>
                  <a:srgbClr val="000000"/>
                </a:solidFill>
                <a:latin typeface="+mj-lt"/>
                <a:ea typeface="Amazon Ember" panose="020B0603020204020204" pitchFamily="34" charset="0"/>
                <a:cs typeface="Amazon Ember" panose="020B0603020204020204" pitchFamily="34" charset="0"/>
              </a:rPr>
              <a:t> M5</a:t>
            </a:r>
            <a:endParaRPr lang="en-US" sz="1400" dirty="0">
              <a:latin typeface="+mj-lt"/>
              <a:ea typeface="Amazon Ember" panose="020B0603020204020204" pitchFamily="34" charset="0"/>
              <a:cs typeface="Amazon Ember" panose="020B0603020204020204" pitchFamily="34" charset="0"/>
            </a:endParaRPr>
          </a:p>
        </p:txBody>
      </p:sp>
      <p:sp>
        <p:nvSpPr>
          <p:cNvPr id="22" name="TextBox 21">
            <a:extLst>
              <a:ext uri="{FF2B5EF4-FFF2-40B4-BE49-F238E27FC236}">
                <a16:creationId xmlns:a16="http://schemas.microsoft.com/office/drawing/2014/main" xmlns="" id="{D8D0970B-1F12-1147-8843-E05F18E3F1C0}"/>
              </a:ext>
            </a:extLst>
          </p:cNvPr>
          <p:cNvSpPr txBox="1"/>
          <p:nvPr/>
        </p:nvSpPr>
        <p:spPr>
          <a:xfrm>
            <a:off x="6186657" y="5519644"/>
            <a:ext cx="1533568" cy="523220"/>
          </a:xfrm>
          <a:prstGeom prst="rect">
            <a:avLst/>
          </a:prstGeom>
          <a:noFill/>
        </p:spPr>
        <p:txBody>
          <a:bodyPr wrap="square" rtlCol="0">
            <a:spAutoFit/>
          </a:bodyPr>
          <a:lstStyle/>
          <a:p>
            <a:pPr algn="ctr"/>
            <a:r>
              <a:rPr lang="en-US" sz="1400" dirty="0">
                <a:solidFill>
                  <a:srgbClr val="000000"/>
                </a:solidFill>
                <a:latin typeface="+mj-lt"/>
                <a:ea typeface="Amazon Ember" panose="020B0603020204020204" pitchFamily="34" charset="0"/>
                <a:cs typeface="Amazon Ember" panose="020B0603020204020204" pitchFamily="34" charset="0"/>
              </a:rPr>
              <a:t>EMR engine </a:t>
            </a:r>
            <a:r>
              <a:rPr lang="en-US" sz="1400" dirty="0" err="1">
                <a:solidFill>
                  <a:srgbClr val="000000"/>
                </a:solidFill>
                <a:latin typeface="+mj-lt"/>
                <a:ea typeface="Amazon Ember" panose="020B0603020204020204" pitchFamily="34" charset="0"/>
                <a:cs typeface="Amazon Ember" panose="020B0603020204020204" pitchFamily="34" charset="0"/>
              </a:rPr>
              <a:t>MapR</a:t>
            </a:r>
            <a:r>
              <a:rPr lang="en-US" sz="1400" dirty="0">
                <a:solidFill>
                  <a:srgbClr val="000000"/>
                </a:solidFill>
                <a:latin typeface="+mj-lt"/>
                <a:ea typeface="Amazon Ember" panose="020B0603020204020204" pitchFamily="34" charset="0"/>
                <a:cs typeface="Amazon Ember" panose="020B0603020204020204" pitchFamily="34" charset="0"/>
              </a:rPr>
              <a:t> M7</a:t>
            </a:r>
            <a:endParaRPr lang="en-US" sz="1400" dirty="0">
              <a:latin typeface="+mj-lt"/>
              <a:ea typeface="Amazon Ember" panose="020B0603020204020204" pitchFamily="34" charset="0"/>
              <a:cs typeface="Amazon Ember" panose="020B0603020204020204" pitchFamily="34" charset="0"/>
            </a:endParaRPr>
          </a:p>
        </p:txBody>
      </p:sp>
      <p:sp>
        <p:nvSpPr>
          <p:cNvPr id="23" name="TextBox 22">
            <a:extLst>
              <a:ext uri="{FF2B5EF4-FFF2-40B4-BE49-F238E27FC236}">
                <a16:creationId xmlns:a16="http://schemas.microsoft.com/office/drawing/2014/main" xmlns="" id="{62403EA6-6576-B74D-AB65-52D9603C9D62}"/>
              </a:ext>
            </a:extLst>
          </p:cNvPr>
          <p:cNvSpPr txBox="1"/>
          <p:nvPr/>
        </p:nvSpPr>
        <p:spPr>
          <a:xfrm>
            <a:off x="3837442" y="3177332"/>
            <a:ext cx="1691411" cy="307777"/>
          </a:xfrm>
          <a:prstGeom prst="rect">
            <a:avLst/>
          </a:prstGeom>
          <a:noFill/>
        </p:spPr>
        <p:txBody>
          <a:bodyPr wrap="square" rtlCol="0">
            <a:spAutoFit/>
          </a:bodyPr>
          <a:lstStyle/>
          <a:p>
            <a:pPr algn="ctr"/>
            <a:r>
              <a:rPr lang="en-US" sz="1400" dirty="0">
                <a:solidFill>
                  <a:srgbClr val="000000"/>
                </a:solidFill>
                <a:latin typeface="+mj-lt"/>
                <a:ea typeface="Amazon Ember" panose="020B0603020204020204" pitchFamily="34" charset="0"/>
                <a:cs typeface="Amazon Ember" panose="020B0603020204020204" pitchFamily="34" charset="0"/>
              </a:rPr>
              <a:t>Amazon EMR</a:t>
            </a:r>
            <a:endParaRPr lang="en-US" sz="1400" dirty="0">
              <a:latin typeface="+mj-lt"/>
              <a:ea typeface="Amazon Ember" panose="020B0603020204020204" pitchFamily="34" charset="0"/>
              <a:cs typeface="Amazon Ember" panose="020B0603020204020204" pitchFamily="34" charset="0"/>
            </a:endParaRPr>
          </a:p>
        </p:txBody>
      </p:sp>
      <p:sp>
        <p:nvSpPr>
          <p:cNvPr id="24" name="TextBox 23">
            <a:extLst>
              <a:ext uri="{FF2B5EF4-FFF2-40B4-BE49-F238E27FC236}">
                <a16:creationId xmlns:a16="http://schemas.microsoft.com/office/drawing/2014/main" xmlns="" id="{0979471A-25E4-894B-8E02-32310EAB6F84}"/>
              </a:ext>
            </a:extLst>
          </p:cNvPr>
          <p:cNvSpPr txBox="1"/>
          <p:nvPr/>
        </p:nvSpPr>
        <p:spPr>
          <a:xfrm>
            <a:off x="7683437" y="3177332"/>
            <a:ext cx="1691411" cy="307777"/>
          </a:xfrm>
          <a:prstGeom prst="rect">
            <a:avLst/>
          </a:prstGeom>
          <a:noFill/>
        </p:spPr>
        <p:txBody>
          <a:bodyPr wrap="square" rtlCol="0">
            <a:spAutoFit/>
          </a:bodyPr>
          <a:lstStyle/>
          <a:p>
            <a:pPr algn="ctr"/>
            <a:r>
              <a:rPr lang="en-US" sz="1400" dirty="0">
                <a:solidFill>
                  <a:srgbClr val="000000"/>
                </a:solidFill>
                <a:latin typeface="+mj-lt"/>
                <a:ea typeface="Amazon Ember" panose="020B0603020204020204" pitchFamily="34" charset="0"/>
                <a:cs typeface="Amazon Ember" panose="020B0603020204020204" pitchFamily="34" charset="0"/>
              </a:rPr>
              <a:t>Amazon Kinesis</a:t>
            </a:r>
            <a:endParaRPr lang="en-US" sz="1400" dirty="0">
              <a:latin typeface="+mj-lt"/>
              <a:ea typeface="Amazon Ember" panose="020B0603020204020204" pitchFamily="34" charset="0"/>
              <a:cs typeface="Amazon Ember" panose="020B0603020204020204" pitchFamily="34" charset="0"/>
            </a:endParaRPr>
          </a:p>
        </p:txBody>
      </p:sp>
      <p:pic>
        <p:nvPicPr>
          <p:cNvPr id="134" name="Graphic 133">
            <a:extLst>
              <a:ext uri="{FF2B5EF4-FFF2-40B4-BE49-F238E27FC236}">
                <a16:creationId xmlns:a16="http://schemas.microsoft.com/office/drawing/2014/main" xmlns="" id="{C84D8A3A-A089-3A45-B019-7F28D4633F6E}"/>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4391250" y="3863742"/>
            <a:ext cx="469900" cy="469900"/>
          </a:xfrm>
          <a:prstGeom prst="rect">
            <a:avLst/>
          </a:prstGeom>
        </p:spPr>
      </p:pic>
      <p:pic>
        <p:nvPicPr>
          <p:cNvPr id="135" name="Graphic 134">
            <a:extLst>
              <a:ext uri="{FF2B5EF4-FFF2-40B4-BE49-F238E27FC236}">
                <a16:creationId xmlns:a16="http://schemas.microsoft.com/office/drawing/2014/main" xmlns="" id="{A29C5076-F3BD-0044-B216-79D180D1890D}"/>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6718491" y="3942408"/>
            <a:ext cx="469900" cy="469900"/>
          </a:xfrm>
          <a:prstGeom prst="rect">
            <a:avLst/>
          </a:prstGeom>
        </p:spPr>
      </p:pic>
      <p:pic>
        <p:nvPicPr>
          <p:cNvPr id="136" name="Graphic 135">
            <a:extLst>
              <a:ext uri="{FF2B5EF4-FFF2-40B4-BE49-F238E27FC236}">
                <a16:creationId xmlns:a16="http://schemas.microsoft.com/office/drawing/2014/main" xmlns="" id="{B66924EE-8B09-E84E-8724-7CF9A245DB8D}"/>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4391250" y="5069767"/>
            <a:ext cx="469900" cy="469900"/>
          </a:xfrm>
          <a:prstGeom prst="rect">
            <a:avLst/>
          </a:prstGeom>
        </p:spPr>
      </p:pic>
      <p:pic>
        <p:nvPicPr>
          <p:cNvPr id="137" name="Graphic 136">
            <a:extLst>
              <a:ext uri="{FF2B5EF4-FFF2-40B4-BE49-F238E27FC236}">
                <a16:creationId xmlns:a16="http://schemas.microsoft.com/office/drawing/2014/main" xmlns="" id="{59E3FEB8-A0CB-CE4B-A7E7-B8A8B4ECDA2D}"/>
              </a:ext>
            </a:extLst>
          </p:cNvPr>
          <p:cNvPicPr>
            <a:picLocks noChangeAspect="1"/>
          </p:cNvPicPr>
          <p:nvPr/>
        </p:nvPicPr>
        <p:blipFill>
          <a:blip r:embed="rId8">
            <a:extLst>
              <a:ext uri="{96DAC541-7B7A-43D3-8B79-37D633B846F1}">
                <asvg:svgBlip xmlns:asvg="http://schemas.microsoft.com/office/drawing/2016/SVG/main" xmlns="" r:embed="rId9"/>
              </a:ext>
            </a:extLst>
          </a:blip>
          <a:stretch>
            <a:fillRect/>
          </a:stretch>
        </p:blipFill>
        <p:spPr>
          <a:xfrm>
            <a:off x="5514997" y="5007508"/>
            <a:ext cx="469900" cy="469900"/>
          </a:xfrm>
          <a:prstGeom prst="rect">
            <a:avLst/>
          </a:prstGeom>
        </p:spPr>
      </p:pic>
      <p:pic>
        <p:nvPicPr>
          <p:cNvPr id="138" name="Graphic 137">
            <a:extLst>
              <a:ext uri="{FF2B5EF4-FFF2-40B4-BE49-F238E27FC236}">
                <a16:creationId xmlns:a16="http://schemas.microsoft.com/office/drawing/2014/main" xmlns="" id="{8409B474-0B42-F74A-B0F1-4D5393407795}"/>
              </a:ext>
            </a:extLst>
          </p:cNvPr>
          <p:cNvPicPr>
            <a:picLocks noChangeAspect="1"/>
          </p:cNvPicPr>
          <p:nvPr/>
        </p:nvPicPr>
        <p:blipFill>
          <a:blip r:embed="rId10">
            <a:extLst>
              <a:ext uri="{96DAC541-7B7A-43D3-8B79-37D633B846F1}">
                <asvg:svgBlip xmlns:asvg="http://schemas.microsoft.com/office/drawing/2016/SVG/main" xmlns="" r:embed="rId11"/>
              </a:ext>
            </a:extLst>
          </a:blip>
          <a:stretch>
            <a:fillRect/>
          </a:stretch>
        </p:blipFill>
        <p:spPr>
          <a:xfrm>
            <a:off x="6718491" y="5066871"/>
            <a:ext cx="469900" cy="469900"/>
          </a:xfrm>
          <a:prstGeom prst="rect">
            <a:avLst/>
          </a:prstGeom>
        </p:spPr>
      </p:pic>
      <p:pic>
        <p:nvPicPr>
          <p:cNvPr id="139" name="Graphic 138">
            <a:extLst>
              <a:ext uri="{FF2B5EF4-FFF2-40B4-BE49-F238E27FC236}">
                <a16:creationId xmlns:a16="http://schemas.microsoft.com/office/drawing/2014/main" xmlns="" id="{2F9CEA28-5A46-4F4A-A391-5D137E89B347}"/>
              </a:ext>
            </a:extLst>
          </p:cNvPr>
          <p:cNvPicPr>
            <a:picLocks noChangeAspect="1"/>
          </p:cNvPicPr>
          <p:nvPr/>
        </p:nvPicPr>
        <p:blipFill>
          <a:blip r:embed="rId12">
            <a:extLst>
              <a:ext uri="{96DAC541-7B7A-43D3-8B79-37D633B846F1}">
                <asvg:svgBlip xmlns:asvg="http://schemas.microsoft.com/office/drawing/2016/SVG/main" xmlns="" r:embed="rId13"/>
              </a:ext>
            </a:extLst>
          </a:blip>
          <a:stretch>
            <a:fillRect/>
          </a:stretch>
        </p:blipFill>
        <p:spPr>
          <a:xfrm>
            <a:off x="5514997" y="3929677"/>
            <a:ext cx="469900" cy="469900"/>
          </a:xfrm>
          <a:prstGeom prst="rect">
            <a:avLst/>
          </a:prstGeom>
        </p:spPr>
      </p:pic>
      <p:pic>
        <p:nvPicPr>
          <p:cNvPr id="140" name="Graphic 139">
            <a:extLst>
              <a:ext uri="{FF2B5EF4-FFF2-40B4-BE49-F238E27FC236}">
                <a16:creationId xmlns:a16="http://schemas.microsoft.com/office/drawing/2014/main" xmlns="" id="{7D4C8843-9F1E-A948-BBEF-657BDC66B323}"/>
              </a:ext>
            </a:extLst>
          </p:cNvPr>
          <p:cNvPicPr>
            <a:picLocks noChangeAspect="1"/>
          </p:cNvPicPr>
          <p:nvPr/>
        </p:nvPicPr>
        <p:blipFill>
          <a:blip r:embed="rId14">
            <a:extLst>
              <a:ext uri="{96DAC541-7B7A-43D3-8B79-37D633B846F1}">
                <asvg:svgBlip xmlns:asvg="http://schemas.microsoft.com/office/drawing/2016/SVG/main" xmlns="" r:embed="rId15"/>
              </a:ext>
            </a:extLst>
          </a:blip>
          <a:stretch>
            <a:fillRect/>
          </a:stretch>
        </p:blipFill>
        <p:spPr>
          <a:xfrm>
            <a:off x="4327547" y="2446087"/>
            <a:ext cx="711200" cy="711200"/>
          </a:xfrm>
          <a:prstGeom prst="rect">
            <a:avLst/>
          </a:prstGeom>
        </p:spPr>
      </p:pic>
      <p:pic>
        <p:nvPicPr>
          <p:cNvPr id="141" name="Graphic 140">
            <a:extLst>
              <a:ext uri="{FF2B5EF4-FFF2-40B4-BE49-F238E27FC236}">
                <a16:creationId xmlns:a16="http://schemas.microsoft.com/office/drawing/2014/main" xmlns="" id="{BF8ED16F-B687-B047-8B9E-276284B263FA}"/>
              </a:ext>
            </a:extLst>
          </p:cNvPr>
          <p:cNvPicPr>
            <a:picLocks noChangeAspect="1"/>
          </p:cNvPicPr>
          <p:nvPr/>
        </p:nvPicPr>
        <p:blipFill>
          <a:blip r:embed="rId16">
            <a:extLst>
              <a:ext uri="{96DAC541-7B7A-43D3-8B79-37D633B846F1}">
                <asvg:svgBlip xmlns:asvg="http://schemas.microsoft.com/office/drawing/2016/SVG/main" xmlns="" r:embed="rId17"/>
              </a:ext>
            </a:extLst>
          </a:blip>
          <a:stretch>
            <a:fillRect/>
          </a:stretch>
        </p:blipFill>
        <p:spPr>
          <a:xfrm>
            <a:off x="4327547" y="1107881"/>
            <a:ext cx="711200" cy="711200"/>
          </a:xfrm>
          <a:prstGeom prst="rect">
            <a:avLst/>
          </a:prstGeom>
        </p:spPr>
      </p:pic>
      <p:pic>
        <p:nvPicPr>
          <p:cNvPr id="142" name="Graphic 141">
            <a:extLst>
              <a:ext uri="{FF2B5EF4-FFF2-40B4-BE49-F238E27FC236}">
                <a16:creationId xmlns:a16="http://schemas.microsoft.com/office/drawing/2014/main" xmlns="" id="{D5D8328C-9C97-4B4C-91A4-6B130E69811C}"/>
              </a:ext>
            </a:extLst>
          </p:cNvPr>
          <p:cNvPicPr>
            <a:picLocks noChangeAspect="1"/>
          </p:cNvPicPr>
          <p:nvPr/>
        </p:nvPicPr>
        <p:blipFill>
          <a:blip r:embed="rId18">
            <a:extLst>
              <a:ext uri="{96DAC541-7B7A-43D3-8B79-37D633B846F1}">
                <asvg:svgBlip xmlns:asvg="http://schemas.microsoft.com/office/drawing/2016/SVG/main" xmlns="" r:embed="rId19"/>
              </a:ext>
            </a:extLst>
          </a:blip>
          <a:stretch>
            <a:fillRect/>
          </a:stretch>
        </p:blipFill>
        <p:spPr>
          <a:xfrm>
            <a:off x="8173542" y="2446087"/>
            <a:ext cx="711200" cy="711200"/>
          </a:xfrm>
          <a:prstGeom prst="rect">
            <a:avLst/>
          </a:prstGeom>
        </p:spPr>
      </p:pic>
      <p:pic>
        <p:nvPicPr>
          <p:cNvPr id="143" name="Graphic 142">
            <a:extLst>
              <a:ext uri="{FF2B5EF4-FFF2-40B4-BE49-F238E27FC236}">
                <a16:creationId xmlns:a16="http://schemas.microsoft.com/office/drawing/2014/main" xmlns="" id="{378405FD-C5E0-D148-AE92-5CA4FBB1F406}"/>
              </a:ext>
            </a:extLst>
          </p:cNvPr>
          <p:cNvPicPr>
            <a:picLocks noChangeAspect="1"/>
          </p:cNvPicPr>
          <p:nvPr/>
        </p:nvPicPr>
        <p:blipFill>
          <a:blip r:embed="rId20">
            <a:extLst>
              <a:ext uri="{96DAC541-7B7A-43D3-8B79-37D633B846F1}">
                <asvg:svgBlip xmlns:asvg="http://schemas.microsoft.com/office/drawing/2016/SVG/main" xmlns="" r:embed="rId21"/>
              </a:ext>
            </a:extLst>
          </a:blip>
          <a:stretch>
            <a:fillRect/>
          </a:stretch>
        </p:blipFill>
        <p:spPr>
          <a:xfrm>
            <a:off x="8173542" y="1107881"/>
            <a:ext cx="711200" cy="711200"/>
          </a:xfrm>
          <a:prstGeom prst="rect">
            <a:avLst/>
          </a:prstGeom>
        </p:spPr>
      </p:pic>
      <p:pic>
        <p:nvPicPr>
          <p:cNvPr id="146" name="Graphic 145">
            <a:extLst>
              <a:ext uri="{FF2B5EF4-FFF2-40B4-BE49-F238E27FC236}">
                <a16:creationId xmlns:a16="http://schemas.microsoft.com/office/drawing/2014/main" xmlns="" id="{FBD4A721-5146-2247-8B56-7312D3163F6B}"/>
              </a:ext>
            </a:extLst>
          </p:cNvPr>
          <p:cNvPicPr>
            <a:picLocks noChangeAspect="1"/>
          </p:cNvPicPr>
          <p:nvPr/>
        </p:nvPicPr>
        <p:blipFill>
          <a:blip r:embed="rId22">
            <a:extLst>
              <a:ext uri="{96DAC541-7B7A-43D3-8B79-37D633B846F1}">
                <asvg:svgBlip xmlns:asvg="http://schemas.microsoft.com/office/drawing/2016/SVG/main" xmlns="" r:embed="rId23"/>
              </a:ext>
            </a:extLst>
          </a:blip>
          <a:stretch>
            <a:fillRect/>
          </a:stretch>
        </p:blipFill>
        <p:spPr>
          <a:xfrm>
            <a:off x="2465093" y="2446087"/>
            <a:ext cx="711200" cy="711200"/>
          </a:xfrm>
          <a:prstGeom prst="rect">
            <a:avLst/>
          </a:prstGeom>
        </p:spPr>
      </p:pic>
      <p:pic>
        <p:nvPicPr>
          <p:cNvPr id="147" name="Graphic 146">
            <a:extLst>
              <a:ext uri="{FF2B5EF4-FFF2-40B4-BE49-F238E27FC236}">
                <a16:creationId xmlns:a16="http://schemas.microsoft.com/office/drawing/2014/main" xmlns="" id="{D1EE01AA-4F23-9848-A2AA-FF644CD94E46}"/>
              </a:ext>
            </a:extLst>
          </p:cNvPr>
          <p:cNvPicPr>
            <a:picLocks noChangeAspect="1"/>
          </p:cNvPicPr>
          <p:nvPr/>
        </p:nvPicPr>
        <p:blipFill>
          <a:blip r:embed="rId24">
            <a:extLst>
              <a:ext uri="{96DAC541-7B7A-43D3-8B79-37D633B846F1}">
                <asvg:svgBlip xmlns:asvg="http://schemas.microsoft.com/office/drawing/2016/SVG/main" xmlns="" r:embed="rId25"/>
              </a:ext>
            </a:extLst>
          </a:blip>
          <a:stretch>
            <a:fillRect/>
          </a:stretch>
        </p:blipFill>
        <p:spPr>
          <a:xfrm>
            <a:off x="2585743" y="3893266"/>
            <a:ext cx="469900" cy="469900"/>
          </a:xfrm>
          <a:prstGeom prst="rect">
            <a:avLst/>
          </a:prstGeom>
        </p:spPr>
      </p:pic>
      <p:pic>
        <p:nvPicPr>
          <p:cNvPr id="148" name="Graphic 147">
            <a:extLst>
              <a:ext uri="{FF2B5EF4-FFF2-40B4-BE49-F238E27FC236}">
                <a16:creationId xmlns:a16="http://schemas.microsoft.com/office/drawing/2014/main" xmlns="" id="{5294A17F-E4D2-1D43-8106-A34E8A72D2F1}"/>
              </a:ext>
            </a:extLst>
          </p:cNvPr>
          <p:cNvPicPr>
            <a:picLocks noChangeAspect="1"/>
          </p:cNvPicPr>
          <p:nvPr/>
        </p:nvPicPr>
        <p:blipFill>
          <a:blip r:embed="rId26">
            <a:extLst>
              <a:ext uri="{96DAC541-7B7A-43D3-8B79-37D633B846F1}">
                <asvg:svgBlip xmlns:asvg="http://schemas.microsoft.com/office/drawing/2016/SVG/main" xmlns="" r:embed="rId27"/>
              </a:ext>
            </a:extLst>
          </a:blip>
          <a:stretch>
            <a:fillRect/>
          </a:stretch>
        </p:blipFill>
        <p:spPr>
          <a:xfrm>
            <a:off x="2465093" y="1107881"/>
            <a:ext cx="711200" cy="711200"/>
          </a:xfrm>
          <a:prstGeom prst="rect">
            <a:avLst/>
          </a:prstGeom>
        </p:spPr>
      </p:pic>
      <p:sp>
        <p:nvSpPr>
          <p:cNvPr id="44" name="TextBox 43">
            <a:extLst>
              <a:ext uri="{FF2B5EF4-FFF2-40B4-BE49-F238E27FC236}">
                <a16:creationId xmlns:a16="http://schemas.microsoft.com/office/drawing/2014/main" xmlns="" id="{C357C6F5-75FD-E840-B8D4-D6BDA4BD7120}"/>
              </a:ext>
            </a:extLst>
          </p:cNvPr>
          <p:cNvSpPr txBox="1"/>
          <p:nvPr/>
        </p:nvSpPr>
        <p:spPr>
          <a:xfrm>
            <a:off x="7676205" y="4418303"/>
            <a:ext cx="1691411" cy="523220"/>
          </a:xfrm>
          <a:prstGeom prst="rect">
            <a:avLst/>
          </a:prstGeom>
          <a:noFill/>
        </p:spPr>
        <p:txBody>
          <a:bodyPr wrap="square" rtlCol="0">
            <a:spAutoFit/>
          </a:bodyPr>
          <a:lstStyle/>
          <a:p>
            <a:pPr algn="ctr"/>
            <a:r>
              <a:rPr lang="en-US" sz="1400" dirty="0">
                <a:solidFill>
                  <a:srgbClr val="000000"/>
                </a:solidFill>
                <a:latin typeface="+mj-lt"/>
                <a:ea typeface="Amazon Ember" panose="020B0603020204020204" pitchFamily="34" charset="0"/>
                <a:cs typeface="Amazon Ember" panose="020B0603020204020204" pitchFamily="34" charset="0"/>
              </a:rPr>
              <a:t>Amazon Kinesis Data Analytics</a:t>
            </a:r>
            <a:endParaRPr lang="en-US" sz="1400" dirty="0">
              <a:latin typeface="+mj-lt"/>
              <a:ea typeface="Amazon Ember" panose="020B0603020204020204" pitchFamily="34" charset="0"/>
              <a:cs typeface="Amazon Ember" panose="020B0603020204020204" pitchFamily="34" charset="0"/>
            </a:endParaRPr>
          </a:p>
        </p:txBody>
      </p:sp>
      <p:sp>
        <p:nvSpPr>
          <p:cNvPr id="45" name="TextBox 44">
            <a:extLst>
              <a:ext uri="{FF2B5EF4-FFF2-40B4-BE49-F238E27FC236}">
                <a16:creationId xmlns:a16="http://schemas.microsoft.com/office/drawing/2014/main" xmlns="" id="{EC328510-1DB5-F64B-B652-D0D12CDD97DB}"/>
              </a:ext>
            </a:extLst>
          </p:cNvPr>
          <p:cNvSpPr txBox="1"/>
          <p:nvPr/>
        </p:nvSpPr>
        <p:spPr>
          <a:xfrm>
            <a:off x="9159053" y="5554980"/>
            <a:ext cx="1691411" cy="523220"/>
          </a:xfrm>
          <a:prstGeom prst="rect">
            <a:avLst/>
          </a:prstGeom>
          <a:noFill/>
        </p:spPr>
        <p:txBody>
          <a:bodyPr wrap="square" rtlCol="0">
            <a:spAutoFit/>
          </a:bodyPr>
          <a:lstStyle/>
          <a:p>
            <a:pPr algn="ctr"/>
            <a:r>
              <a:rPr lang="en-US" sz="1400" dirty="0">
                <a:solidFill>
                  <a:srgbClr val="000000"/>
                </a:solidFill>
                <a:latin typeface="+mj-lt"/>
                <a:ea typeface="Amazon Ember" panose="020B0603020204020204" pitchFamily="34" charset="0"/>
                <a:cs typeface="Amazon Ember" panose="020B0603020204020204" pitchFamily="34" charset="0"/>
              </a:rPr>
              <a:t>Amazon Kinesis Data Firehose</a:t>
            </a:r>
            <a:endParaRPr lang="en-US" sz="1400" dirty="0">
              <a:latin typeface="+mj-lt"/>
              <a:ea typeface="Amazon Ember" panose="020B0603020204020204" pitchFamily="34" charset="0"/>
              <a:cs typeface="Amazon Ember" panose="020B0603020204020204" pitchFamily="34" charset="0"/>
            </a:endParaRPr>
          </a:p>
        </p:txBody>
      </p:sp>
      <p:sp>
        <p:nvSpPr>
          <p:cNvPr id="46" name="TextBox 45">
            <a:extLst>
              <a:ext uri="{FF2B5EF4-FFF2-40B4-BE49-F238E27FC236}">
                <a16:creationId xmlns:a16="http://schemas.microsoft.com/office/drawing/2014/main" xmlns="" id="{96379883-6121-654B-A322-39DBC5006B5D}"/>
              </a:ext>
            </a:extLst>
          </p:cNvPr>
          <p:cNvSpPr txBox="1"/>
          <p:nvPr/>
        </p:nvSpPr>
        <p:spPr>
          <a:xfrm>
            <a:off x="9159053" y="4417396"/>
            <a:ext cx="1691411" cy="523220"/>
          </a:xfrm>
          <a:prstGeom prst="rect">
            <a:avLst/>
          </a:prstGeom>
          <a:noFill/>
        </p:spPr>
        <p:txBody>
          <a:bodyPr wrap="square" rtlCol="0">
            <a:spAutoFit/>
          </a:bodyPr>
          <a:lstStyle/>
          <a:p>
            <a:pPr algn="ctr"/>
            <a:r>
              <a:rPr lang="en-US" sz="1400" dirty="0">
                <a:solidFill>
                  <a:srgbClr val="000000"/>
                </a:solidFill>
                <a:latin typeface="+mj-lt"/>
                <a:ea typeface="Amazon Ember" panose="020B0603020204020204" pitchFamily="34" charset="0"/>
                <a:cs typeface="Amazon Ember" panose="020B0603020204020204" pitchFamily="34" charset="0"/>
              </a:rPr>
              <a:t>Amazon Kinesis Data Streams</a:t>
            </a:r>
            <a:endParaRPr lang="en-US" sz="1400" dirty="0">
              <a:latin typeface="+mj-lt"/>
              <a:ea typeface="Amazon Ember" panose="020B0603020204020204" pitchFamily="34" charset="0"/>
              <a:cs typeface="Amazon Ember" panose="020B0603020204020204" pitchFamily="34" charset="0"/>
            </a:endParaRPr>
          </a:p>
        </p:txBody>
      </p:sp>
      <p:sp>
        <p:nvSpPr>
          <p:cNvPr id="47" name="TextBox 46">
            <a:extLst>
              <a:ext uri="{FF2B5EF4-FFF2-40B4-BE49-F238E27FC236}">
                <a16:creationId xmlns:a16="http://schemas.microsoft.com/office/drawing/2014/main" xmlns="" id="{FA0A6DB9-C25C-054B-9AEB-56D2E0748545}"/>
              </a:ext>
            </a:extLst>
          </p:cNvPr>
          <p:cNvSpPr txBox="1"/>
          <p:nvPr/>
        </p:nvSpPr>
        <p:spPr>
          <a:xfrm>
            <a:off x="7676205" y="5515729"/>
            <a:ext cx="1691411" cy="523220"/>
          </a:xfrm>
          <a:prstGeom prst="rect">
            <a:avLst/>
          </a:prstGeom>
          <a:noFill/>
        </p:spPr>
        <p:txBody>
          <a:bodyPr wrap="square" rtlCol="0">
            <a:spAutoFit/>
          </a:bodyPr>
          <a:lstStyle/>
          <a:p>
            <a:pPr algn="ctr"/>
            <a:r>
              <a:rPr lang="en-US" sz="1400" dirty="0">
                <a:solidFill>
                  <a:srgbClr val="000000"/>
                </a:solidFill>
                <a:latin typeface="+mj-lt"/>
                <a:ea typeface="Amazon Ember" panose="020B0603020204020204" pitchFamily="34" charset="0"/>
                <a:cs typeface="Amazon Ember" panose="020B0603020204020204" pitchFamily="34" charset="0"/>
              </a:rPr>
              <a:t>Amazon Kinesis Video Streams</a:t>
            </a:r>
          </a:p>
        </p:txBody>
      </p:sp>
      <p:pic>
        <p:nvPicPr>
          <p:cNvPr id="14" name="Graphic 13">
            <a:extLst>
              <a:ext uri="{FF2B5EF4-FFF2-40B4-BE49-F238E27FC236}">
                <a16:creationId xmlns:a16="http://schemas.microsoft.com/office/drawing/2014/main" xmlns="" id="{268BD8D8-004F-B948-9A70-712DBD5039DD}"/>
              </a:ext>
            </a:extLst>
          </p:cNvPr>
          <p:cNvPicPr>
            <a:picLocks noChangeAspect="1"/>
          </p:cNvPicPr>
          <p:nvPr/>
        </p:nvPicPr>
        <p:blipFill>
          <a:blip r:embed="rId28">
            <a:extLst>
              <a:ext uri="{96DAC541-7B7A-43D3-8B79-37D633B846F1}">
                <asvg:svgBlip xmlns:asvg="http://schemas.microsoft.com/office/drawing/2016/SVG/main" xmlns="" r:embed="rId29"/>
              </a:ext>
            </a:extLst>
          </a:blip>
          <a:stretch>
            <a:fillRect/>
          </a:stretch>
        </p:blipFill>
        <p:spPr>
          <a:xfrm>
            <a:off x="9707733" y="3809027"/>
            <a:ext cx="594050" cy="594050"/>
          </a:xfrm>
          <a:prstGeom prst="rect">
            <a:avLst/>
          </a:prstGeom>
        </p:spPr>
      </p:pic>
      <p:pic>
        <p:nvPicPr>
          <p:cNvPr id="16" name="Graphic 15">
            <a:extLst>
              <a:ext uri="{FF2B5EF4-FFF2-40B4-BE49-F238E27FC236}">
                <a16:creationId xmlns:a16="http://schemas.microsoft.com/office/drawing/2014/main" xmlns="" id="{5239E590-E327-154F-BD3E-B49AECA8FD94}"/>
              </a:ext>
            </a:extLst>
          </p:cNvPr>
          <p:cNvPicPr>
            <a:picLocks noChangeAspect="1"/>
          </p:cNvPicPr>
          <p:nvPr/>
        </p:nvPicPr>
        <p:blipFill>
          <a:blip r:embed="rId30">
            <a:extLst>
              <a:ext uri="{96DAC541-7B7A-43D3-8B79-37D633B846F1}">
                <asvg:svgBlip xmlns:asvg="http://schemas.microsoft.com/office/drawing/2016/SVG/main" xmlns="" r:embed="rId31"/>
              </a:ext>
            </a:extLst>
          </a:blip>
          <a:stretch>
            <a:fillRect/>
          </a:stretch>
        </p:blipFill>
        <p:spPr>
          <a:xfrm>
            <a:off x="8224885" y="4931601"/>
            <a:ext cx="594050" cy="594050"/>
          </a:xfrm>
          <a:prstGeom prst="rect">
            <a:avLst/>
          </a:prstGeom>
        </p:spPr>
      </p:pic>
      <p:pic>
        <p:nvPicPr>
          <p:cNvPr id="25" name="Graphic 24">
            <a:extLst>
              <a:ext uri="{FF2B5EF4-FFF2-40B4-BE49-F238E27FC236}">
                <a16:creationId xmlns:a16="http://schemas.microsoft.com/office/drawing/2014/main" xmlns="" id="{E57DB8D9-9F4D-DA42-AE04-47FC38972144}"/>
              </a:ext>
            </a:extLst>
          </p:cNvPr>
          <p:cNvPicPr>
            <a:picLocks noChangeAspect="1"/>
          </p:cNvPicPr>
          <p:nvPr/>
        </p:nvPicPr>
        <p:blipFill>
          <a:blip r:embed="rId32">
            <a:extLst>
              <a:ext uri="{96DAC541-7B7A-43D3-8B79-37D633B846F1}">
                <asvg:svgBlip xmlns:asvg="http://schemas.microsoft.com/office/drawing/2016/SVG/main" xmlns="" r:embed="rId33"/>
              </a:ext>
            </a:extLst>
          </a:blip>
          <a:stretch>
            <a:fillRect/>
          </a:stretch>
        </p:blipFill>
        <p:spPr>
          <a:xfrm>
            <a:off x="9707733" y="4954935"/>
            <a:ext cx="594050" cy="594050"/>
          </a:xfrm>
          <a:prstGeom prst="rect">
            <a:avLst/>
          </a:prstGeom>
        </p:spPr>
      </p:pic>
      <p:pic>
        <p:nvPicPr>
          <p:cNvPr id="28" name="Graphic 27">
            <a:extLst>
              <a:ext uri="{FF2B5EF4-FFF2-40B4-BE49-F238E27FC236}">
                <a16:creationId xmlns:a16="http://schemas.microsoft.com/office/drawing/2014/main" xmlns="" id="{F7887BE6-4010-F846-91B0-32C94C3AA601}"/>
              </a:ext>
            </a:extLst>
          </p:cNvPr>
          <p:cNvPicPr>
            <a:picLocks noChangeAspect="1"/>
          </p:cNvPicPr>
          <p:nvPr/>
        </p:nvPicPr>
        <p:blipFill>
          <a:blip r:embed="rId34">
            <a:extLst>
              <a:ext uri="{96DAC541-7B7A-43D3-8B79-37D633B846F1}">
                <asvg:svgBlip xmlns:asvg="http://schemas.microsoft.com/office/drawing/2016/SVG/main" xmlns="" r:embed="rId35"/>
              </a:ext>
            </a:extLst>
          </a:blip>
          <a:stretch>
            <a:fillRect/>
          </a:stretch>
        </p:blipFill>
        <p:spPr>
          <a:xfrm>
            <a:off x="8224885" y="3809027"/>
            <a:ext cx="594050" cy="594050"/>
          </a:xfrm>
          <a:prstGeom prst="rect">
            <a:avLst/>
          </a:prstGeom>
        </p:spPr>
      </p:pic>
    </p:spTree>
    <p:extLst>
      <p:ext uri="{BB962C8B-B14F-4D97-AF65-F5344CB8AC3E}">
        <p14:creationId xmlns:p14="http://schemas.microsoft.com/office/powerpoint/2010/main" val="319948511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30A9F60F-265B-BB45-89A0-A22F8BC9973A}"/>
              </a:ext>
            </a:extLst>
          </p:cNvPr>
          <p:cNvSpPr>
            <a:spLocks noGrp="1"/>
          </p:cNvSpPr>
          <p:nvPr>
            <p:ph type="sldNum" sz="quarter" idx="10"/>
          </p:nvPr>
        </p:nvSpPr>
        <p:spPr/>
        <p:txBody>
          <a:bodyPr/>
          <a:lstStyle/>
          <a:p>
            <a:fld id="{0E0E0192-C642-4D4F-AE82-A0D0DC02E26B}" type="slidenum">
              <a:rPr lang="en-US" smtClean="0"/>
              <a:t>24</a:t>
            </a:fld>
            <a:endParaRPr lang="en-US" dirty="0"/>
          </a:p>
        </p:txBody>
      </p:sp>
      <p:sp>
        <p:nvSpPr>
          <p:cNvPr id="3" name="Title 2">
            <a:extLst>
              <a:ext uri="{FF2B5EF4-FFF2-40B4-BE49-F238E27FC236}">
                <a16:creationId xmlns:a16="http://schemas.microsoft.com/office/drawing/2014/main" xmlns="" id="{73F19DA9-EC60-4A4B-9BA8-EBA33B28EE7C}"/>
              </a:ext>
            </a:extLst>
          </p:cNvPr>
          <p:cNvSpPr>
            <a:spLocks noGrp="1"/>
          </p:cNvSpPr>
          <p:nvPr>
            <p:ph type="title"/>
          </p:nvPr>
        </p:nvSpPr>
        <p:spPr/>
        <p:txBody>
          <a:bodyPr/>
          <a:lstStyle/>
          <a:p>
            <a:r>
              <a:rPr lang="en-US" dirty="0"/>
              <a:t>Analytics</a:t>
            </a:r>
          </a:p>
        </p:txBody>
      </p:sp>
      <p:sp>
        <p:nvSpPr>
          <p:cNvPr id="4" name="Text Placeholder 3">
            <a:extLst>
              <a:ext uri="{FF2B5EF4-FFF2-40B4-BE49-F238E27FC236}">
                <a16:creationId xmlns:a16="http://schemas.microsoft.com/office/drawing/2014/main" xmlns="" id="{640A7CBB-4CDC-BE40-B6A9-932C427B7E27}"/>
              </a:ext>
            </a:extLst>
          </p:cNvPr>
          <p:cNvSpPr>
            <a:spLocks noGrp="1"/>
          </p:cNvSpPr>
          <p:nvPr>
            <p:ph type="body" sz="quarter" idx="11"/>
          </p:nvPr>
        </p:nvSpPr>
        <p:spPr/>
        <p:txBody>
          <a:bodyPr/>
          <a:lstStyle/>
          <a:p>
            <a:r>
              <a:rPr lang="en-US" dirty="0"/>
              <a:t>2/3</a:t>
            </a:r>
          </a:p>
        </p:txBody>
      </p:sp>
      <p:sp>
        <p:nvSpPr>
          <p:cNvPr id="5" name="TextBox 4">
            <a:extLst>
              <a:ext uri="{FF2B5EF4-FFF2-40B4-BE49-F238E27FC236}">
                <a16:creationId xmlns:a16="http://schemas.microsoft.com/office/drawing/2014/main" xmlns="" id="{F6AE051A-4876-F14A-B565-4BD8B3BF16D8}"/>
              </a:ext>
            </a:extLst>
          </p:cNvPr>
          <p:cNvSpPr txBox="1"/>
          <p:nvPr/>
        </p:nvSpPr>
        <p:spPr>
          <a:xfrm>
            <a:off x="4462348" y="1855213"/>
            <a:ext cx="1691411" cy="307777"/>
          </a:xfrm>
          <a:prstGeom prst="rect">
            <a:avLst/>
          </a:prstGeom>
          <a:noFill/>
        </p:spPr>
        <p:txBody>
          <a:bodyPr wrap="square" rtlCol="0">
            <a:spAutoFit/>
          </a:bodyPr>
          <a:lstStyle/>
          <a:p>
            <a:pPr algn="ctr"/>
            <a:r>
              <a:rPr lang="en-US" sz="1400" dirty="0">
                <a:latin typeface="+mj-lt"/>
                <a:ea typeface="Amazon Ember" panose="020B0603020204020204" pitchFamily="34" charset="0"/>
                <a:cs typeface="Amazon Ember" panose="020B0603020204020204" pitchFamily="34" charset="0"/>
              </a:rPr>
              <a:t>Amazon Athena</a:t>
            </a:r>
          </a:p>
        </p:txBody>
      </p:sp>
      <p:sp>
        <p:nvSpPr>
          <p:cNvPr id="6" name="TextBox 5">
            <a:extLst>
              <a:ext uri="{FF2B5EF4-FFF2-40B4-BE49-F238E27FC236}">
                <a16:creationId xmlns:a16="http://schemas.microsoft.com/office/drawing/2014/main" xmlns="" id="{DBF7F390-4FE7-6643-9323-807A575D6BEC}"/>
              </a:ext>
            </a:extLst>
          </p:cNvPr>
          <p:cNvSpPr txBox="1"/>
          <p:nvPr/>
        </p:nvSpPr>
        <p:spPr>
          <a:xfrm>
            <a:off x="6778501" y="1855213"/>
            <a:ext cx="1995005" cy="523220"/>
          </a:xfrm>
          <a:prstGeom prst="rect">
            <a:avLst/>
          </a:prstGeom>
          <a:noFill/>
        </p:spPr>
        <p:txBody>
          <a:bodyPr wrap="square" rtlCol="0">
            <a:spAutoFit/>
          </a:bodyPr>
          <a:lstStyle/>
          <a:p>
            <a:pPr algn="ctr"/>
            <a:r>
              <a:rPr lang="en-US" sz="1400" dirty="0">
                <a:solidFill>
                  <a:srgbClr val="000000"/>
                </a:solidFill>
                <a:latin typeface="+mj-lt"/>
                <a:ea typeface="Amazon Ember" panose="020B0603020204020204" pitchFamily="34" charset="0"/>
                <a:cs typeface="Amazon Ember" panose="020B0603020204020204" pitchFamily="34" charset="0"/>
              </a:rPr>
              <a:t>Amazon Elasticsearch Service</a:t>
            </a:r>
            <a:endParaRPr lang="en-US" sz="1400" dirty="0">
              <a:latin typeface="+mj-lt"/>
              <a:ea typeface="Amazon Ember" panose="020B0603020204020204" pitchFamily="34" charset="0"/>
              <a:cs typeface="Amazon Ember" panose="020B0603020204020204" pitchFamily="34" charset="0"/>
            </a:endParaRPr>
          </a:p>
        </p:txBody>
      </p:sp>
      <p:cxnSp>
        <p:nvCxnSpPr>
          <p:cNvPr id="36" name="Straight Connector 35">
            <a:extLst>
              <a:ext uri="{FF2B5EF4-FFF2-40B4-BE49-F238E27FC236}">
                <a16:creationId xmlns:a16="http://schemas.microsoft.com/office/drawing/2014/main" xmlns="" id="{869DACF6-2360-6C4D-BC57-2AFD0E3605ED}"/>
              </a:ext>
            </a:extLst>
          </p:cNvPr>
          <p:cNvCxnSpPr>
            <a:cxnSpLocks/>
          </p:cNvCxnSpPr>
          <p:nvPr/>
        </p:nvCxnSpPr>
        <p:spPr>
          <a:xfrm>
            <a:off x="4175311"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xmlns="" id="{4F0967C2-9A89-8A43-9732-DEF343432D0C}"/>
              </a:ext>
            </a:extLst>
          </p:cNvPr>
          <p:cNvCxnSpPr>
            <a:cxnSpLocks/>
          </p:cNvCxnSpPr>
          <p:nvPr/>
        </p:nvCxnSpPr>
        <p:spPr>
          <a:xfrm>
            <a:off x="6492098"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xmlns="" id="{96C685A0-FEDB-434D-9A17-2AF56B140BCB}"/>
              </a:ext>
            </a:extLst>
          </p:cNvPr>
          <p:cNvCxnSpPr>
            <a:cxnSpLocks/>
          </p:cNvCxnSpPr>
          <p:nvPr/>
        </p:nvCxnSpPr>
        <p:spPr>
          <a:xfrm>
            <a:off x="8981486"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xmlns="" id="{9553F90B-C1C2-1B42-A1AB-9AF2D6A26929}"/>
              </a:ext>
            </a:extLst>
          </p:cNvPr>
          <p:cNvSpPr txBox="1"/>
          <p:nvPr/>
        </p:nvSpPr>
        <p:spPr>
          <a:xfrm>
            <a:off x="4462348" y="3245784"/>
            <a:ext cx="1691411" cy="307777"/>
          </a:xfrm>
          <a:prstGeom prst="rect">
            <a:avLst/>
          </a:prstGeom>
          <a:noFill/>
        </p:spPr>
        <p:txBody>
          <a:bodyPr wrap="square" rtlCol="0">
            <a:spAutoFit/>
          </a:bodyPr>
          <a:lstStyle/>
          <a:p>
            <a:pPr algn="ctr"/>
            <a:r>
              <a:rPr lang="en-US" sz="1400" dirty="0">
                <a:latin typeface="+mj-lt"/>
                <a:ea typeface="Amazon Ember" panose="020B0603020204020204" pitchFamily="34" charset="0"/>
                <a:cs typeface="Amazon Ember" panose="020B0603020204020204" pitchFamily="34" charset="0"/>
              </a:rPr>
              <a:t>Amazon Athena</a:t>
            </a:r>
          </a:p>
        </p:txBody>
      </p:sp>
      <p:sp>
        <p:nvSpPr>
          <p:cNvPr id="44" name="TextBox 43">
            <a:extLst>
              <a:ext uri="{FF2B5EF4-FFF2-40B4-BE49-F238E27FC236}">
                <a16:creationId xmlns:a16="http://schemas.microsoft.com/office/drawing/2014/main" xmlns="" id="{9EDA94BC-0681-3942-8171-7341492780F7}"/>
              </a:ext>
            </a:extLst>
          </p:cNvPr>
          <p:cNvSpPr txBox="1"/>
          <p:nvPr/>
        </p:nvSpPr>
        <p:spPr>
          <a:xfrm>
            <a:off x="6778501" y="3245784"/>
            <a:ext cx="1995005" cy="523220"/>
          </a:xfrm>
          <a:prstGeom prst="rect">
            <a:avLst/>
          </a:prstGeom>
          <a:noFill/>
        </p:spPr>
        <p:txBody>
          <a:bodyPr wrap="square" rtlCol="0">
            <a:spAutoFit/>
          </a:bodyPr>
          <a:lstStyle/>
          <a:p>
            <a:pPr algn="ctr"/>
            <a:r>
              <a:rPr lang="en-US" sz="1400" dirty="0">
                <a:solidFill>
                  <a:srgbClr val="000000"/>
                </a:solidFill>
                <a:latin typeface="+mj-lt"/>
                <a:ea typeface="Amazon Ember" panose="020B0603020204020204" pitchFamily="34" charset="0"/>
                <a:cs typeface="Amazon Ember" panose="020B0603020204020204" pitchFamily="34" charset="0"/>
              </a:rPr>
              <a:t>Amazon Elasticsearch Service</a:t>
            </a:r>
            <a:endParaRPr lang="en-US" sz="1400" dirty="0">
              <a:latin typeface="+mj-lt"/>
              <a:ea typeface="Amazon Ember" panose="020B0603020204020204" pitchFamily="34" charset="0"/>
              <a:cs typeface="Amazon Ember" panose="020B0603020204020204" pitchFamily="34" charset="0"/>
            </a:endParaRPr>
          </a:p>
        </p:txBody>
      </p:sp>
      <p:pic>
        <p:nvPicPr>
          <p:cNvPr id="80" name="Graphic 79">
            <a:extLst>
              <a:ext uri="{FF2B5EF4-FFF2-40B4-BE49-F238E27FC236}">
                <a16:creationId xmlns:a16="http://schemas.microsoft.com/office/drawing/2014/main" xmlns="" id="{224E4328-4505-9648-9B8E-CBD74C6B4402}"/>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7420403" y="2511037"/>
            <a:ext cx="711200" cy="711200"/>
          </a:xfrm>
          <a:prstGeom prst="rect">
            <a:avLst/>
          </a:prstGeom>
        </p:spPr>
      </p:pic>
      <p:pic>
        <p:nvPicPr>
          <p:cNvPr id="81" name="Graphic 80">
            <a:extLst>
              <a:ext uri="{FF2B5EF4-FFF2-40B4-BE49-F238E27FC236}">
                <a16:creationId xmlns:a16="http://schemas.microsoft.com/office/drawing/2014/main" xmlns="" id="{06EBA789-05C3-CC45-B472-15BE60193D26}"/>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7420403" y="1120466"/>
            <a:ext cx="711200" cy="711200"/>
          </a:xfrm>
          <a:prstGeom prst="rect">
            <a:avLst/>
          </a:prstGeom>
        </p:spPr>
      </p:pic>
      <p:pic>
        <p:nvPicPr>
          <p:cNvPr id="82" name="Graphic 81">
            <a:extLst>
              <a:ext uri="{FF2B5EF4-FFF2-40B4-BE49-F238E27FC236}">
                <a16:creationId xmlns:a16="http://schemas.microsoft.com/office/drawing/2014/main" xmlns="" id="{CF48102A-2CD1-864F-9530-7EE2A4B86FBA}"/>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4952453" y="2511037"/>
            <a:ext cx="711200" cy="711200"/>
          </a:xfrm>
          <a:prstGeom prst="rect">
            <a:avLst/>
          </a:prstGeom>
        </p:spPr>
      </p:pic>
      <p:pic>
        <p:nvPicPr>
          <p:cNvPr id="83" name="Graphic 82">
            <a:extLst>
              <a:ext uri="{FF2B5EF4-FFF2-40B4-BE49-F238E27FC236}">
                <a16:creationId xmlns:a16="http://schemas.microsoft.com/office/drawing/2014/main" xmlns="" id="{FE35AF64-99EB-DD4D-9C9A-310E61A479CB}"/>
              </a:ext>
            </a:extLst>
          </p:cNvPr>
          <p:cNvPicPr>
            <a:picLocks noChangeAspect="1"/>
          </p:cNvPicPr>
          <p:nvPr/>
        </p:nvPicPr>
        <p:blipFill>
          <a:blip r:embed="rId8">
            <a:extLst>
              <a:ext uri="{96DAC541-7B7A-43D3-8B79-37D633B846F1}">
                <asvg:svgBlip xmlns:asvg="http://schemas.microsoft.com/office/drawing/2016/SVG/main" xmlns="" r:embed="rId9"/>
              </a:ext>
            </a:extLst>
          </a:blip>
          <a:stretch>
            <a:fillRect/>
          </a:stretch>
        </p:blipFill>
        <p:spPr>
          <a:xfrm>
            <a:off x="4952453" y="1120466"/>
            <a:ext cx="711200" cy="711200"/>
          </a:xfrm>
          <a:prstGeom prst="rect">
            <a:avLst/>
          </a:prstGeom>
        </p:spPr>
      </p:pic>
      <p:sp>
        <p:nvSpPr>
          <p:cNvPr id="23" name="TextBox 22">
            <a:extLst>
              <a:ext uri="{FF2B5EF4-FFF2-40B4-BE49-F238E27FC236}">
                <a16:creationId xmlns:a16="http://schemas.microsoft.com/office/drawing/2014/main" xmlns="" id="{D9DC238F-7ED8-F148-9705-EE440C452643}"/>
              </a:ext>
            </a:extLst>
          </p:cNvPr>
          <p:cNvSpPr txBox="1"/>
          <p:nvPr/>
        </p:nvSpPr>
        <p:spPr>
          <a:xfrm>
            <a:off x="1937767" y="1855213"/>
            <a:ext cx="1691411" cy="307777"/>
          </a:xfrm>
          <a:prstGeom prst="rect">
            <a:avLst/>
          </a:prstGeom>
          <a:noFill/>
        </p:spPr>
        <p:txBody>
          <a:bodyPr wrap="square" rtlCol="0">
            <a:spAutoFit/>
          </a:bodyPr>
          <a:lstStyle/>
          <a:p>
            <a:pPr algn="ctr"/>
            <a:r>
              <a:rPr lang="en-US" sz="1400" dirty="0">
                <a:solidFill>
                  <a:srgbClr val="000000"/>
                </a:solidFill>
                <a:latin typeface="+mj-lt"/>
                <a:ea typeface="Amazon Ember" panose="020B0603020204020204" pitchFamily="34" charset="0"/>
                <a:cs typeface="Amazon Ember" panose="020B0603020204020204" pitchFamily="34" charset="0"/>
              </a:rPr>
              <a:t>AWS Glue</a:t>
            </a:r>
            <a:endParaRPr lang="en-US" sz="1400" dirty="0">
              <a:latin typeface="+mj-lt"/>
              <a:ea typeface="Amazon Ember" panose="020B0603020204020204" pitchFamily="34" charset="0"/>
              <a:cs typeface="Amazon Ember" panose="020B0603020204020204" pitchFamily="34" charset="0"/>
            </a:endParaRPr>
          </a:p>
        </p:txBody>
      </p:sp>
      <p:sp>
        <p:nvSpPr>
          <p:cNvPr id="24" name="TextBox 23">
            <a:extLst>
              <a:ext uri="{FF2B5EF4-FFF2-40B4-BE49-F238E27FC236}">
                <a16:creationId xmlns:a16="http://schemas.microsoft.com/office/drawing/2014/main" xmlns="" id="{CAE97A15-0F7C-8443-A2BA-55E8F20C75C9}"/>
              </a:ext>
            </a:extLst>
          </p:cNvPr>
          <p:cNvSpPr txBox="1"/>
          <p:nvPr/>
        </p:nvSpPr>
        <p:spPr>
          <a:xfrm>
            <a:off x="1937767" y="3245784"/>
            <a:ext cx="1691411" cy="307777"/>
          </a:xfrm>
          <a:prstGeom prst="rect">
            <a:avLst/>
          </a:prstGeom>
          <a:noFill/>
        </p:spPr>
        <p:txBody>
          <a:bodyPr wrap="square" rtlCol="0">
            <a:spAutoFit/>
          </a:bodyPr>
          <a:lstStyle/>
          <a:p>
            <a:pPr algn="ctr"/>
            <a:r>
              <a:rPr lang="en-US" sz="1400" dirty="0">
                <a:solidFill>
                  <a:srgbClr val="000000"/>
                </a:solidFill>
                <a:latin typeface="+mj-lt"/>
                <a:ea typeface="Amazon Ember" panose="020B0603020204020204" pitchFamily="34" charset="0"/>
                <a:cs typeface="Amazon Ember" panose="020B0603020204020204" pitchFamily="34" charset="0"/>
              </a:rPr>
              <a:t>AWS Glue</a:t>
            </a:r>
            <a:endParaRPr lang="en-US" sz="1400" dirty="0">
              <a:latin typeface="+mj-lt"/>
              <a:ea typeface="Amazon Ember" panose="020B0603020204020204" pitchFamily="34" charset="0"/>
              <a:cs typeface="Amazon Ember" panose="020B0603020204020204" pitchFamily="34" charset="0"/>
            </a:endParaRPr>
          </a:p>
        </p:txBody>
      </p:sp>
      <p:sp>
        <p:nvSpPr>
          <p:cNvPr id="25" name="TextBox 24">
            <a:extLst>
              <a:ext uri="{FF2B5EF4-FFF2-40B4-BE49-F238E27FC236}">
                <a16:creationId xmlns:a16="http://schemas.microsoft.com/office/drawing/2014/main" xmlns="" id="{9C3B1E33-625E-0447-AA8D-DE1ACD4891A5}"/>
              </a:ext>
            </a:extLst>
          </p:cNvPr>
          <p:cNvSpPr txBox="1"/>
          <p:nvPr/>
        </p:nvSpPr>
        <p:spPr>
          <a:xfrm>
            <a:off x="1937767" y="4389411"/>
            <a:ext cx="1691411" cy="307777"/>
          </a:xfrm>
          <a:prstGeom prst="rect">
            <a:avLst/>
          </a:prstGeom>
          <a:noFill/>
        </p:spPr>
        <p:txBody>
          <a:bodyPr wrap="square" rtlCol="0">
            <a:spAutoFit/>
          </a:bodyPr>
          <a:lstStyle/>
          <a:p>
            <a:pPr algn="ctr"/>
            <a:r>
              <a:rPr lang="en-US" sz="1400" dirty="0">
                <a:solidFill>
                  <a:srgbClr val="000000"/>
                </a:solidFill>
                <a:latin typeface="+mj-lt"/>
                <a:ea typeface="Amazon Ember" panose="020B0603020204020204" pitchFamily="34" charset="0"/>
                <a:cs typeface="Amazon Ember" panose="020B0603020204020204" pitchFamily="34" charset="0"/>
              </a:rPr>
              <a:t>Crawlers</a:t>
            </a:r>
            <a:endParaRPr lang="en-US" sz="1400" dirty="0">
              <a:latin typeface="+mj-lt"/>
              <a:ea typeface="Amazon Ember" panose="020B0603020204020204" pitchFamily="34" charset="0"/>
              <a:cs typeface="Amazon Ember" panose="020B0603020204020204" pitchFamily="34" charset="0"/>
            </a:endParaRPr>
          </a:p>
        </p:txBody>
      </p:sp>
      <p:sp>
        <p:nvSpPr>
          <p:cNvPr id="26" name="TextBox 25">
            <a:extLst>
              <a:ext uri="{FF2B5EF4-FFF2-40B4-BE49-F238E27FC236}">
                <a16:creationId xmlns:a16="http://schemas.microsoft.com/office/drawing/2014/main" xmlns="" id="{59AD016D-1611-274F-80F7-C468C9699893}"/>
              </a:ext>
            </a:extLst>
          </p:cNvPr>
          <p:cNvSpPr txBox="1"/>
          <p:nvPr/>
        </p:nvSpPr>
        <p:spPr>
          <a:xfrm>
            <a:off x="1937767" y="5329692"/>
            <a:ext cx="1691411" cy="307777"/>
          </a:xfrm>
          <a:prstGeom prst="rect">
            <a:avLst/>
          </a:prstGeom>
          <a:noFill/>
        </p:spPr>
        <p:txBody>
          <a:bodyPr wrap="square" rtlCol="0">
            <a:spAutoFit/>
          </a:bodyPr>
          <a:lstStyle/>
          <a:p>
            <a:pPr algn="ctr"/>
            <a:r>
              <a:rPr lang="en-US" sz="1400" dirty="0">
                <a:solidFill>
                  <a:srgbClr val="000000"/>
                </a:solidFill>
                <a:latin typeface="+mj-lt"/>
                <a:ea typeface="Amazon Ember" panose="020B0603020204020204" pitchFamily="34" charset="0"/>
                <a:cs typeface="Amazon Ember" panose="020B0603020204020204" pitchFamily="34" charset="0"/>
              </a:rPr>
              <a:t>Data catalog</a:t>
            </a:r>
            <a:endParaRPr lang="en-US" sz="1400" dirty="0">
              <a:latin typeface="+mj-lt"/>
              <a:ea typeface="Amazon Ember" panose="020B0603020204020204" pitchFamily="34" charset="0"/>
              <a:cs typeface="Amazon Ember" panose="020B0603020204020204" pitchFamily="34" charset="0"/>
            </a:endParaRPr>
          </a:p>
        </p:txBody>
      </p:sp>
      <p:pic>
        <p:nvPicPr>
          <p:cNvPr id="27" name="Graphic 26">
            <a:extLst>
              <a:ext uri="{FF2B5EF4-FFF2-40B4-BE49-F238E27FC236}">
                <a16:creationId xmlns:a16="http://schemas.microsoft.com/office/drawing/2014/main" xmlns="" id="{E5706DD9-D4B3-B04C-A3AA-EF939C07DEDB}"/>
              </a:ext>
            </a:extLst>
          </p:cNvPr>
          <p:cNvPicPr>
            <a:picLocks noChangeAspect="1"/>
          </p:cNvPicPr>
          <p:nvPr/>
        </p:nvPicPr>
        <p:blipFill>
          <a:blip r:embed="rId10">
            <a:extLst>
              <a:ext uri="{96DAC541-7B7A-43D3-8B79-37D633B846F1}">
                <asvg:svgBlip xmlns:asvg="http://schemas.microsoft.com/office/drawing/2016/SVG/main" xmlns="" r:embed="rId11"/>
              </a:ext>
            </a:extLst>
          </a:blip>
          <a:stretch>
            <a:fillRect/>
          </a:stretch>
        </p:blipFill>
        <p:spPr>
          <a:xfrm>
            <a:off x="2548522" y="3905250"/>
            <a:ext cx="469900" cy="469900"/>
          </a:xfrm>
          <a:prstGeom prst="rect">
            <a:avLst/>
          </a:prstGeom>
        </p:spPr>
      </p:pic>
      <p:pic>
        <p:nvPicPr>
          <p:cNvPr id="28" name="Graphic 27">
            <a:extLst>
              <a:ext uri="{FF2B5EF4-FFF2-40B4-BE49-F238E27FC236}">
                <a16:creationId xmlns:a16="http://schemas.microsoft.com/office/drawing/2014/main" xmlns="" id="{93DF1A20-E933-CD40-93FA-FF1A39F9B590}"/>
              </a:ext>
            </a:extLst>
          </p:cNvPr>
          <p:cNvPicPr>
            <a:picLocks noChangeAspect="1"/>
          </p:cNvPicPr>
          <p:nvPr/>
        </p:nvPicPr>
        <p:blipFill>
          <a:blip r:embed="rId12">
            <a:extLst>
              <a:ext uri="{96DAC541-7B7A-43D3-8B79-37D633B846F1}">
                <asvg:svgBlip xmlns:asvg="http://schemas.microsoft.com/office/drawing/2016/SVG/main" xmlns="" r:embed="rId13"/>
              </a:ext>
            </a:extLst>
          </a:blip>
          <a:stretch>
            <a:fillRect/>
          </a:stretch>
        </p:blipFill>
        <p:spPr>
          <a:xfrm>
            <a:off x="2548522" y="4765897"/>
            <a:ext cx="469900" cy="469900"/>
          </a:xfrm>
          <a:prstGeom prst="rect">
            <a:avLst/>
          </a:prstGeom>
        </p:spPr>
      </p:pic>
      <p:pic>
        <p:nvPicPr>
          <p:cNvPr id="29" name="Graphic 28">
            <a:extLst>
              <a:ext uri="{FF2B5EF4-FFF2-40B4-BE49-F238E27FC236}">
                <a16:creationId xmlns:a16="http://schemas.microsoft.com/office/drawing/2014/main" xmlns="" id="{9DDB9A41-12CA-F442-A149-A736C863C815}"/>
              </a:ext>
            </a:extLst>
          </p:cNvPr>
          <p:cNvPicPr>
            <a:picLocks noChangeAspect="1"/>
          </p:cNvPicPr>
          <p:nvPr/>
        </p:nvPicPr>
        <p:blipFill>
          <a:blip r:embed="rId14">
            <a:extLst>
              <a:ext uri="{96DAC541-7B7A-43D3-8B79-37D633B846F1}">
                <asvg:svgBlip xmlns:asvg="http://schemas.microsoft.com/office/drawing/2016/SVG/main" xmlns="" r:embed="rId15"/>
              </a:ext>
            </a:extLst>
          </a:blip>
          <a:stretch>
            <a:fillRect/>
          </a:stretch>
        </p:blipFill>
        <p:spPr>
          <a:xfrm>
            <a:off x="2427872" y="2511037"/>
            <a:ext cx="711200" cy="711200"/>
          </a:xfrm>
          <a:prstGeom prst="rect">
            <a:avLst/>
          </a:prstGeom>
        </p:spPr>
      </p:pic>
      <p:pic>
        <p:nvPicPr>
          <p:cNvPr id="30" name="Graphic 29">
            <a:extLst>
              <a:ext uri="{FF2B5EF4-FFF2-40B4-BE49-F238E27FC236}">
                <a16:creationId xmlns:a16="http://schemas.microsoft.com/office/drawing/2014/main" xmlns="" id="{1B0EB3E5-4DA4-4149-883D-FED9E725BD28}"/>
              </a:ext>
            </a:extLst>
          </p:cNvPr>
          <p:cNvPicPr>
            <a:picLocks noChangeAspect="1"/>
          </p:cNvPicPr>
          <p:nvPr/>
        </p:nvPicPr>
        <p:blipFill>
          <a:blip r:embed="rId16">
            <a:extLst>
              <a:ext uri="{96DAC541-7B7A-43D3-8B79-37D633B846F1}">
                <asvg:svgBlip xmlns:asvg="http://schemas.microsoft.com/office/drawing/2016/SVG/main" xmlns="" r:embed="rId17"/>
              </a:ext>
            </a:extLst>
          </a:blip>
          <a:stretch>
            <a:fillRect/>
          </a:stretch>
        </p:blipFill>
        <p:spPr>
          <a:xfrm>
            <a:off x="2427872" y="1120466"/>
            <a:ext cx="711200" cy="711200"/>
          </a:xfrm>
          <a:prstGeom prst="rect">
            <a:avLst/>
          </a:prstGeom>
        </p:spPr>
      </p:pic>
      <p:sp>
        <p:nvSpPr>
          <p:cNvPr id="31" name="TextBox 30">
            <a:extLst>
              <a:ext uri="{FF2B5EF4-FFF2-40B4-BE49-F238E27FC236}">
                <a16:creationId xmlns:a16="http://schemas.microsoft.com/office/drawing/2014/main" xmlns="" id="{6414C45D-9506-C049-BD9F-8F139B922F64}"/>
              </a:ext>
            </a:extLst>
          </p:cNvPr>
          <p:cNvSpPr txBox="1"/>
          <p:nvPr/>
        </p:nvSpPr>
        <p:spPr>
          <a:xfrm>
            <a:off x="9417187" y="1819081"/>
            <a:ext cx="1691411" cy="307777"/>
          </a:xfrm>
          <a:prstGeom prst="rect">
            <a:avLst/>
          </a:prstGeom>
          <a:noFill/>
        </p:spPr>
        <p:txBody>
          <a:bodyPr wrap="square" rtlCol="0">
            <a:spAutoFit/>
          </a:bodyPr>
          <a:lstStyle/>
          <a:p>
            <a:pPr algn="ctr"/>
            <a:r>
              <a:rPr lang="en-US" sz="1400" dirty="0">
                <a:solidFill>
                  <a:srgbClr val="000000"/>
                </a:solidFill>
                <a:latin typeface="+mj-lt"/>
                <a:ea typeface="Amazon Ember" panose="020B0603020204020204" pitchFamily="34" charset="0"/>
                <a:cs typeface="Amazon Ember" panose="020B0603020204020204" pitchFamily="34" charset="0"/>
              </a:rPr>
              <a:t>Amazon Redshift</a:t>
            </a:r>
            <a:endParaRPr lang="en-US" sz="1400" dirty="0">
              <a:latin typeface="+mj-lt"/>
              <a:ea typeface="Amazon Ember" panose="020B0603020204020204" pitchFamily="34" charset="0"/>
              <a:cs typeface="Amazon Ember" panose="020B0603020204020204" pitchFamily="34" charset="0"/>
            </a:endParaRPr>
          </a:p>
        </p:txBody>
      </p:sp>
      <p:sp>
        <p:nvSpPr>
          <p:cNvPr id="32" name="TextBox 31">
            <a:extLst>
              <a:ext uri="{FF2B5EF4-FFF2-40B4-BE49-F238E27FC236}">
                <a16:creationId xmlns:a16="http://schemas.microsoft.com/office/drawing/2014/main" xmlns="" id="{DB6F0D47-C77E-C044-A51D-E13D9154FFA1}"/>
              </a:ext>
            </a:extLst>
          </p:cNvPr>
          <p:cNvSpPr txBox="1"/>
          <p:nvPr/>
        </p:nvSpPr>
        <p:spPr>
          <a:xfrm>
            <a:off x="9417187" y="3177332"/>
            <a:ext cx="1691411" cy="307777"/>
          </a:xfrm>
          <a:prstGeom prst="rect">
            <a:avLst/>
          </a:prstGeom>
          <a:noFill/>
        </p:spPr>
        <p:txBody>
          <a:bodyPr wrap="square" rtlCol="0">
            <a:spAutoFit/>
          </a:bodyPr>
          <a:lstStyle/>
          <a:p>
            <a:pPr algn="ctr"/>
            <a:r>
              <a:rPr lang="en-US" sz="1400" dirty="0">
                <a:solidFill>
                  <a:srgbClr val="000000"/>
                </a:solidFill>
                <a:latin typeface="+mj-lt"/>
                <a:ea typeface="Amazon Ember" panose="020B0603020204020204" pitchFamily="34" charset="0"/>
                <a:cs typeface="Amazon Ember" panose="020B0603020204020204" pitchFamily="34" charset="0"/>
              </a:rPr>
              <a:t>Amazon Redshift</a:t>
            </a:r>
            <a:endParaRPr lang="en-US" sz="1400" dirty="0">
              <a:latin typeface="+mj-lt"/>
              <a:ea typeface="Amazon Ember" panose="020B0603020204020204" pitchFamily="34" charset="0"/>
              <a:cs typeface="Amazon Ember" panose="020B0603020204020204" pitchFamily="34" charset="0"/>
            </a:endParaRPr>
          </a:p>
        </p:txBody>
      </p:sp>
      <p:sp>
        <p:nvSpPr>
          <p:cNvPr id="33" name="TextBox 32">
            <a:extLst>
              <a:ext uri="{FF2B5EF4-FFF2-40B4-BE49-F238E27FC236}">
                <a16:creationId xmlns:a16="http://schemas.microsoft.com/office/drawing/2014/main" xmlns="" id="{2A2BAE5E-A506-1B4F-978E-3BEA97C101E4}"/>
              </a:ext>
            </a:extLst>
          </p:cNvPr>
          <p:cNvSpPr txBox="1"/>
          <p:nvPr/>
        </p:nvSpPr>
        <p:spPr>
          <a:xfrm>
            <a:off x="9417187" y="4417856"/>
            <a:ext cx="1691411" cy="523220"/>
          </a:xfrm>
          <a:prstGeom prst="rect">
            <a:avLst/>
          </a:prstGeom>
          <a:noFill/>
        </p:spPr>
        <p:txBody>
          <a:bodyPr wrap="square" rtlCol="0">
            <a:spAutoFit/>
          </a:bodyPr>
          <a:lstStyle/>
          <a:p>
            <a:pPr algn="ctr"/>
            <a:r>
              <a:rPr lang="en-US" sz="1400" dirty="0">
                <a:solidFill>
                  <a:srgbClr val="000000"/>
                </a:solidFill>
                <a:latin typeface="+mj-lt"/>
                <a:ea typeface="Amazon Ember" panose="020B0603020204020204" pitchFamily="34" charset="0"/>
                <a:cs typeface="Amazon Ember" panose="020B0603020204020204" pitchFamily="34" charset="0"/>
              </a:rPr>
              <a:t>Dense compute node</a:t>
            </a:r>
            <a:endParaRPr lang="en-US" sz="1400" dirty="0">
              <a:latin typeface="+mj-lt"/>
              <a:ea typeface="Amazon Ember" panose="020B0603020204020204" pitchFamily="34" charset="0"/>
              <a:cs typeface="Amazon Ember" panose="020B0603020204020204" pitchFamily="34" charset="0"/>
            </a:endParaRPr>
          </a:p>
        </p:txBody>
      </p:sp>
      <p:sp>
        <p:nvSpPr>
          <p:cNvPr id="34" name="TextBox 33">
            <a:extLst>
              <a:ext uri="{FF2B5EF4-FFF2-40B4-BE49-F238E27FC236}">
                <a16:creationId xmlns:a16="http://schemas.microsoft.com/office/drawing/2014/main" xmlns="" id="{9E17F48D-6226-ED41-BDC1-1B40E53F423C}"/>
              </a:ext>
            </a:extLst>
          </p:cNvPr>
          <p:cNvSpPr txBox="1"/>
          <p:nvPr/>
        </p:nvSpPr>
        <p:spPr>
          <a:xfrm>
            <a:off x="9417187" y="5588460"/>
            <a:ext cx="1691411" cy="523220"/>
          </a:xfrm>
          <a:prstGeom prst="rect">
            <a:avLst/>
          </a:prstGeom>
          <a:noFill/>
        </p:spPr>
        <p:txBody>
          <a:bodyPr wrap="square" rtlCol="0">
            <a:spAutoFit/>
          </a:bodyPr>
          <a:lstStyle/>
          <a:p>
            <a:pPr algn="ctr"/>
            <a:r>
              <a:rPr lang="en-US" sz="1400" dirty="0">
                <a:solidFill>
                  <a:srgbClr val="000000"/>
                </a:solidFill>
                <a:latin typeface="+mj-lt"/>
                <a:ea typeface="Amazon Ember" panose="020B0603020204020204" pitchFamily="34" charset="0"/>
                <a:cs typeface="Amazon Ember" panose="020B0603020204020204" pitchFamily="34" charset="0"/>
              </a:rPr>
              <a:t>Dense storage node</a:t>
            </a:r>
            <a:endParaRPr lang="en-US" sz="1400" dirty="0">
              <a:latin typeface="+mj-lt"/>
              <a:ea typeface="Amazon Ember" panose="020B0603020204020204" pitchFamily="34" charset="0"/>
              <a:cs typeface="Amazon Ember" panose="020B0603020204020204" pitchFamily="34" charset="0"/>
            </a:endParaRPr>
          </a:p>
        </p:txBody>
      </p:sp>
      <p:pic>
        <p:nvPicPr>
          <p:cNvPr id="35" name="Graphic 34">
            <a:extLst>
              <a:ext uri="{FF2B5EF4-FFF2-40B4-BE49-F238E27FC236}">
                <a16:creationId xmlns:a16="http://schemas.microsoft.com/office/drawing/2014/main" xmlns="" id="{040D9336-85A7-994D-B20F-9B6CCA1E5093}"/>
              </a:ext>
            </a:extLst>
          </p:cNvPr>
          <p:cNvPicPr>
            <a:picLocks noChangeAspect="1"/>
          </p:cNvPicPr>
          <p:nvPr/>
        </p:nvPicPr>
        <p:blipFill>
          <a:blip r:embed="rId18">
            <a:extLst>
              <a:ext uri="{96DAC541-7B7A-43D3-8B79-37D633B846F1}">
                <asvg:svgBlip xmlns:asvg="http://schemas.microsoft.com/office/drawing/2016/SVG/main" xmlns="" r:embed="rId19"/>
              </a:ext>
            </a:extLst>
          </a:blip>
          <a:stretch>
            <a:fillRect/>
          </a:stretch>
        </p:blipFill>
        <p:spPr>
          <a:xfrm>
            <a:off x="10027942" y="3893266"/>
            <a:ext cx="469900" cy="469900"/>
          </a:xfrm>
          <a:prstGeom prst="rect">
            <a:avLst/>
          </a:prstGeom>
        </p:spPr>
      </p:pic>
      <p:pic>
        <p:nvPicPr>
          <p:cNvPr id="38" name="Graphic 37">
            <a:extLst>
              <a:ext uri="{FF2B5EF4-FFF2-40B4-BE49-F238E27FC236}">
                <a16:creationId xmlns:a16="http://schemas.microsoft.com/office/drawing/2014/main" xmlns="" id="{0D78455C-8EB5-8742-8F81-1A6514542267}"/>
              </a:ext>
            </a:extLst>
          </p:cNvPr>
          <p:cNvPicPr>
            <a:picLocks noChangeAspect="1"/>
          </p:cNvPicPr>
          <p:nvPr/>
        </p:nvPicPr>
        <p:blipFill>
          <a:blip r:embed="rId20">
            <a:extLst>
              <a:ext uri="{96DAC541-7B7A-43D3-8B79-37D633B846F1}">
                <asvg:svgBlip xmlns:asvg="http://schemas.microsoft.com/office/drawing/2016/SVG/main" xmlns="" r:embed="rId21"/>
              </a:ext>
            </a:extLst>
          </a:blip>
          <a:stretch>
            <a:fillRect/>
          </a:stretch>
        </p:blipFill>
        <p:spPr>
          <a:xfrm>
            <a:off x="10027942" y="5119952"/>
            <a:ext cx="469900" cy="469900"/>
          </a:xfrm>
          <a:prstGeom prst="rect">
            <a:avLst/>
          </a:prstGeom>
        </p:spPr>
      </p:pic>
      <p:pic>
        <p:nvPicPr>
          <p:cNvPr id="40" name="Graphic 39">
            <a:extLst>
              <a:ext uri="{FF2B5EF4-FFF2-40B4-BE49-F238E27FC236}">
                <a16:creationId xmlns:a16="http://schemas.microsoft.com/office/drawing/2014/main" xmlns="" id="{F0688CD4-F910-354F-B619-94CC7044E0FB}"/>
              </a:ext>
            </a:extLst>
          </p:cNvPr>
          <p:cNvPicPr>
            <a:picLocks noChangeAspect="1"/>
          </p:cNvPicPr>
          <p:nvPr/>
        </p:nvPicPr>
        <p:blipFill>
          <a:blip r:embed="rId22">
            <a:extLst>
              <a:ext uri="{96DAC541-7B7A-43D3-8B79-37D633B846F1}">
                <asvg:svgBlip xmlns:asvg="http://schemas.microsoft.com/office/drawing/2016/SVG/main" xmlns="" r:embed="rId23"/>
              </a:ext>
            </a:extLst>
          </a:blip>
          <a:stretch>
            <a:fillRect/>
          </a:stretch>
        </p:blipFill>
        <p:spPr>
          <a:xfrm>
            <a:off x="9907292" y="2446087"/>
            <a:ext cx="711200" cy="711200"/>
          </a:xfrm>
          <a:prstGeom prst="rect">
            <a:avLst/>
          </a:prstGeom>
        </p:spPr>
      </p:pic>
      <p:pic>
        <p:nvPicPr>
          <p:cNvPr id="41" name="Graphic 40">
            <a:extLst>
              <a:ext uri="{FF2B5EF4-FFF2-40B4-BE49-F238E27FC236}">
                <a16:creationId xmlns:a16="http://schemas.microsoft.com/office/drawing/2014/main" xmlns="" id="{EC49C6A4-B708-AD4D-B5C8-3269AF3306CE}"/>
              </a:ext>
            </a:extLst>
          </p:cNvPr>
          <p:cNvPicPr>
            <a:picLocks noChangeAspect="1"/>
          </p:cNvPicPr>
          <p:nvPr/>
        </p:nvPicPr>
        <p:blipFill>
          <a:blip r:embed="rId24">
            <a:extLst>
              <a:ext uri="{96DAC541-7B7A-43D3-8B79-37D633B846F1}">
                <asvg:svgBlip xmlns:asvg="http://schemas.microsoft.com/office/drawing/2016/SVG/main" xmlns="" r:embed="rId25"/>
              </a:ext>
            </a:extLst>
          </a:blip>
          <a:stretch>
            <a:fillRect/>
          </a:stretch>
        </p:blipFill>
        <p:spPr>
          <a:xfrm>
            <a:off x="9907292" y="1107881"/>
            <a:ext cx="711200" cy="711200"/>
          </a:xfrm>
          <a:prstGeom prst="rect">
            <a:avLst/>
          </a:prstGeom>
        </p:spPr>
      </p:pic>
    </p:spTree>
    <p:extLst>
      <p:ext uri="{BB962C8B-B14F-4D97-AF65-F5344CB8AC3E}">
        <p14:creationId xmlns:p14="http://schemas.microsoft.com/office/powerpoint/2010/main" val="304316809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30A9F60F-265B-BB45-89A0-A22F8BC9973A}"/>
              </a:ext>
            </a:extLst>
          </p:cNvPr>
          <p:cNvSpPr>
            <a:spLocks noGrp="1"/>
          </p:cNvSpPr>
          <p:nvPr>
            <p:ph type="sldNum" sz="quarter" idx="10"/>
          </p:nvPr>
        </p:nvSpPr>
        <p:spPr/>
        <p:txBody>
          <a:bodyPr/>
          <a:lstStyle/>
          <a:p>
            <a:fld id="{0E0E0192-C642-4D4F-AE82-A0D0DC02E26B}" type="slidenum">
              <a:rPr lang="en-US" smtClean="0"/>
              <a:t>25</a:t>
            </a:fld>
            <a:endParaRPr lang="en-US" dirty="0"/>
          </a:p>
        </p:txBody>
      </p:sp>
      <p:sp>
        <p:nvSpPr>
          <p:cNvPr id="3" name="Title 2">
            <a:extLst>
              <a:ext uri="{FF2B5EF4-FFF2-40B4-BE49-F238E27FC236}">
                <a16:creationId xmlns:a16="http://schemas.microsoft.com/office/drawing/2014/main" xmlns="" id="{73F19DA9-EC60-4A4B-9BA8-EBA33B28EE7C}"/>
              </a:ext>
            </a:extLst>
          </p:cNvPr>
          <p:cNvSpPr>
            <a:spLocks noGrp="1"/>
          </p:cNvSpPr>
          <p:nvPr>
            <p:ph type="title"/>
          </p:nvPr>
        </p:nvSpPr>
        <p:spPr/>
        <p:txBody>
          <a:bodyPr/>
          <a:lstStyle/>
          <a:p>
            <a:r>
              <a:rPr lang="en-US" dirty="0"/>
              <a:t>Analytics</a:t>
            </a:r>
          </a:p>
        </p:txBody>
      </p:sp>
      <p:sp>
        <p:nvSpPr>
          <p:cNvPr id="4" name="Text Placeholder 3">
            <a:extLst>
              <a:ext uri="{FF2B5EF4-FFF2-40B4-BE49-F238E27FC236}">
                <a16:creationId xmlns:a16="http://schemas.microsoft.com/office/drawing/2014/main" xmlns="" id="{640A7CBB-4CDC-BE40-B6A9-932C427B7E27}"/>
              </a:ext>
            </a:extLst>
          </p:cNvPr>
          <p:cNvSpPr>
            <a:spLocks noGrp="1"/>
          </p:cNvSpPr>
          <p:nvPr>
            <p:ph type="body" sz="quarter" idx="11"/>
          </p:nvPr>
        </p:nvSpPr>
        <p:spPr/>
        <p:txBody>
          <a:bodyPr/>
          <a:lstStyle/>
          <a:p>
            <a:r>
              <a:rPr lang="en-US" dirty="0"/>
              <a:t>3/3</a:t>
            </a:r>
          </a:p>
        </p:txBody>
      </p:sp>
      <p:sp>
        <p:nvSpPr>
          <p:cNvPr id="5" name="TextBox 4">
            <a:extLst>
              <a:ext uri="{FF2B5EF4-FFF2-40B4-BE49-F238E27FC236}">
                <a16:creationId xmlns:a16="http://schemas.microsoft.com/office/drawing/2014/main" xmlns="" id="{F6AE051A-4876-F14A-B565-4BD8B3BF16D8}"/>
              </a:ext>
            </a:extLst>
          </p:cNvPr>
          <p:cNvSpPr txBox="1"/>
          <p:nvPr/>
        </p:nvSpPr>
        <p:spPr>
          <a:xfrm>
            <a:off x="4175311" y="1849533"/>
            <a:ext cx="2166867" cy="307777"/>
          </a:xfrm>
          <a:prstGeom prst="rect">
            <a:avLst/>
          </a:prstGeom>
          <a:noFill/>
        </p:spPr>
        <p:txBody>
          <a:bodyPr wrap="square" rtlCol="0">
            <a:spAutoFit/>
          </a:bodyPr>
          <a:lstStyle/>
          <a:p>
            <a:pPr algn="ctr"/>
            <a:r>
              <a:rPr lang="en-US" sz="1400" dirty="0">
                <a:latin typeface="+mj-lt"/>
                <a:ea typeface="Amazon Ember" panose="020B0603020204020204" pitchFamily="34" charset="0"/>
                <a:cs typeface="Amazon Ember" panose="020B0603020204020204" pitchFamily="34" charset="0"/>
              </a:rPr>
              <a:t>AWS Lake Formation</a:t>
            </a:r>
          </a:p>
        </p:txBody>
      </p:sp>
      <p:cxnSp>
        <p:nvCxnSpPr>
          <p:cNvPr id="36" name="Straight Connector 35">
            <a:extLst>
              <a:ext uri="{FF2B5EF4-FFF2-40B4-BE49-F238E27FC236}">
                <a16:creationId xmlns:a16="http://schemas.microsoft.com/office/drawing/2014/main" xmlns="" id="{869DACF6-2360-6C4D-BC57-2AFD0E3605ED}"/>
              </a:ext>
            </a:extLst>
          </p:cNvPr>
          <p:cNvCxnSpPr>
            <a:cxnSpLocks/>
          </p:cNvCxnSpPr>
          <p:nvPr/>
        </p:nvCxnSpPr>
        <p:spPr>
          <a:xfrm>
            <a:off x="4175311"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xmlns="" id="{C4AB9782-3CBC-CA46-BA62-26050ED1CA06}"/>
              </a:ext>
            </a:extLst>
          </p:cNvPr>
          <p:cNvSpPr txBox="1"/>
          <p:nvPr/>
        </p:nvSpPr>
        <p:spPr>
          <a:xfrm>
            <a:off x="4175311" y="3276889"/>
            <a:ext cx="2166867" cy="307777"/>
          </a:xfrm>
          <a:prstGeom prst="rect">
            <a:avLst/>
          </a:prstGeom>
          <a:noFill/>
        </p:spPr>
        <p:txBody>
          <a:bodyPr wrap="square" rtlCol="0">
            <a:spAutoFit/>
          </a:bodyPr>
          <a:lstStyle/>
          <a:p>
            <a:pPr algn="ctr"/>
            <a:r>
              <a:rPr lang="en-US" sz="1400" dirty="0">
                <a:latin typeface="+mj-lt"/>
                <a:ea typeface="Amazon Ember" panose="020B0603020204020204" pitchFamily="34" charset="0"/>
                <a:cs typeface="Amazon Ember" panose="020B0603020204020204" pitchFamily="34" charset="0"/>
              </a:rPr>
              <a:t>AWS Lake Formation</a:t>
            </a:r>
          </a:p>
        </p:txBody>
      </p:sp>
      <p:pic>
        <p:nvPicPr>
          <p:cNvPr id="45" name="Graphic 44">
            <a:extLst>
              <a:ext uri="{FF2B5EF4-FFF2-40B4-BE49-F238E27FC236}">
                <a16:creationId xmlns:a16="http://schemas.microsoft.com/office/drawing/2014/main" xmlns="" id="{08B672CF-7683-3541-9BE9-37EBD17BDF31}"/>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4903144" y="2531821"/>
            <a:ext cx="711200" cy="711200"/>
          </a:xfrm>
          <a:prstGeom prst="rect">
            <a:avLst/>
          </a:prstGeom>
        </p:spPr>
      </p:pic>
      <p:pic>
        <p:nvPicPr>
          <p:cNvPr id="46" name="Graphic 45">
            <a:extLst>
              <a:ext uri="{FF2B5EF4-FFF2-40B4-BE49-F238E27FC236}">
                <a16:creationId xmlns:a16="http://schemas.microsoft.com/office/drawing/2014/main" xmlns="" id="{CD8D7EE2-AE87-9D46-B658-96BB01D5EFFE}"/>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4903144" y="1093236"/>
            <a:ext cx="711200" cy="711200"/>
          </a:xfrm>
          <a:prstGeom prst="rect">
            <a:avLst/>
          </a:prstGeom>
        </p:spPr>
      </p:pic>
      <p:sp>
        <p:nvSpPr>
          <p:cNvPr id="12" name="TextBox 11">
            <a:extLst>
              <a:ext uri="{FF2B5EF4-FFF2-40B4-BE49-F238E27FC236}">
                <a16:creationId xmlns:a16="http://schemas.microsoft.com/office/drawing/2014/main" xmlns="" id="{5F811DE7-51A8-BA47-A0DB-AD56831C069E}"/>
              </a:ext>
            </a:extLst>
          </p:cNvPr>
          <p:cNvSpPr txBox="1"/>
          <p:nvPr/>
        </p:nvSpPr>
        <p:spPr>
          <a:xfrm>
            <a:off x="2008445" y="1849533"/>
            <a:ext cx="1906749" cy="307777"/>
          </a:xfrm>
          <a:prstGeom prst="rect">
            <a:avLst/>
          </a:prstGeom>
          <a:noFill/>
        </p:spPr>
        <p:txBody>
          <a:bodyPr wrap="square" rtlCol="0">
            <a:spAutoFit/>
          </a:bodyPr>
          <a:lstStyle/>
          <a:p>
            <a:pPr algn="ctr"/>
            <a:r>
              <a:rPr lang="en-US" sz="1400" dirty="0">
                <a:solidFill>
                  <a:srgbClr val="000000"/>
                </a:solidFill>
                <a:latin typeface="+mj-lt"/>
                <a:ea typeface="Amazon Ember" panose="020B0603020204020204" pitchFamily="34" charset="0"/>
                <a:cs typeface="Amazon Ember" panose="020B0603020204020204" pitchFamily="34" charset="0"/>
              </a:rPr>
              <a:t>Amazon </a:t>
            </a:r>
            <a:r>
              <a:rPr lang="en-US" sz="1400" dirty="0" err="1">
                <a:solidFill>
                  <a:srgbClr val="000000"/>
                </a:solidFill>
                <a:latin typeface="+mj-lt"/>
                <a:ea typeface="Amazon Ember" panose="020B0603020204020204" pitchFamily="34" charset="0"/>
                <a:cs typeface="Amazon Ember" panose="020B0603020204020204" pitchFamily="34" charset="0"/>
              </a:rPr>
              <a:t>QuickSight</a:t>
            </a:r>
            <a:endParaRPr lang="en-US" sz="1400" dirty="0">
              <a:latin typeface="+mj-lt"/>
              <a:ea typeface="Amazon Ember" panose="020B0603020204020204" pitchFamily="34" charset="0"/>
              <a:cs typeface="Amazon Ember" panose="020B0603020204020204" pitchFamily="34" charset="0"/>
            </a:endParaRPr>
          </a:p>
        </p:txBody>
      </p:sp>
      <p:sp>
        <p:nvSpPr>
          <p:cNvPr id="14" name="TextBox 13">
            <a:extLst>
              <a:ext uri="{FF2B5EF4-FFF2-40B4-BE49-F238E27FC236}">
                <a16:creationId xmlns:a16="http://schemas.microsoft.com/office/drawing/2014/main" xmlns="" id="{7BBF0EF5-B3C1-5C48-952E-742BBCE2A5E1}"/>
              </a:ext>
            </a:extLst>
          </p:cNvPr>
          <p:cNvSpPr txBox="1"/>
          <p:nvPr/>
        </p:nvSpPr>
        <p:spPr>
          <a:xfrm>
            <a:off x="2008445" y="3276889"/>
            <a:ext cx="1906749" cy="307777"/>
          </a:xfrm>
          <a:prstGeom prst="rect">
            <a:avLst/>
          </a:prstGeom>
          <a:noFill/>
        </p:spPr>
        <p:txBody>
          <a:bodyPr wrap="square" rtlCol="0">
            <a:spAutoFit/>
          </a:bodyPr>
          <a:lstStyle/>
          <a:p>
            <a:pPr algn="ctr"/>
            <a:r>
              <a:rPr lang="en-US" sz="1400" dirty="0">
                <a:solidFill>
                  <a:srgbClr val="000000"/>
                </a:solidFill>
                <a:latin typeface="+mj-lt"/>
                <a:ea typeface="Amazon Ember" panose="020B0603020204020204" pitchFamily="34" charset="0"/>
                <a:cs typeface="Amazon Ember" panose="020B0603020204020204" pitchFamily="34" charset="0"/>
              </a:rPr>
              <a:t>Amazon </a:t>
            </a:r>
            <a:r>
              <a:rPr lang="en-US" sz="1400" dirty="0" err="1">
                <a:solidFill>
                  <a:srgbClr val="000000"/>
                </a:solidFill>
                <a:latin typeface="+mj-lt"/>
                <a:ea typeface="Amazon Ember" panose="020B0603020204020204" pitchFamily="34" charset="0"/>
                <a:cs typeface="Amazon Ember" panose="020B0603020204020204" pitchFamily="34" charset="0"/>
              </a:rPr>
              <a:t>QuickSight</a:t>
            </a:r>
            <a:endParaRPr lang="en-US" sz="1400" dirty="0">
              <a:latin typeface="+mj-lt"/>
              <a:ea typeface="Amazon Ember" panose="020B0603020204020204" pitchFamily="34" charset="0"/>
              <a:cs typeface="Amazon Ember" panose="020B0603020204020204" pitchFamily="34" charset="0"/>
            </a:endParaRPr>
          </a:p>
        </p:txBody>
      </p:sp>
      <p:pic>
        <p:nvPicPr>
          <p:cNvPr id="15" name="Graphic 14">
            <a:extLst>
              <a:ext uri="{FF2B5EF4-FFF2-40B4-BE49-F238E27FC236}">
                <a16:creationId xmlns:a16="http://schemas.microsoft.com/office/drawing/2014/main" xmlns="" id="{CBAAD4DA-CCAF-A243-B0DB-57AC038AC713}"/>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2606219" y="2514944"/>
            <a:ext cx="711200" cy="711200"/>
          </a:xfrm>
          <a:prstGeom prst="rect">
            <a:avLst/>
          </a:prstGeom>
        </p:spPr>
      </p:pic>
      <p:pic>
        <p:nvPicPr>
          <p:cNvPr id="16" name="Graphic 15">
            <a:extLst>
              <a:ext uri="{FF2B5EF4-FFF2-40B4-BE49-F238E27FC236}">
                <a16:creationId xmlns:a16="http://schemas.microsoft.com/office/drawing/2014/main" xmlns="" id="{3992D147-1673-CC42-B8BB-1099BA6A6D3E}"/>
              </a:ext>
            </a:extLst>
          </p:cNvPr>
          <p:cNvPicPr>
            <a:picLocks noChangeAspect="1"/>
          </p:cNvPicPr>
          <p:nvPr/>
        </p:nvPicPr>
        <p:blipFill>
          <a:blip r:embed="rId8">
            <a:extLst>
              <a:ext uri="{96DAC541-7B7A-43D3-8B79-37D633B846F1}">
                <asvg:svgBlip xmlns:asvg="http://schemas.microsoft.com/office/drawing/2016/SVG/main" xmlns="" r:embed="rId9"/>
              </a:ext>
            </a:extLst>
          </a:blip>
          <a:stretch>
            <a:fillRect/>
          </a:stretch>
        </p:blipFill>
        <p:spPr>
          <a:xfrm>
            <a:off x="2606219" y="1098191"/>
            <a:ext cx="711200" cy="711200"/>
          </a:xfrm>
          <a:prstGeom prst="rect">
            <a:avLst/>
          </a:prstGeom>
        </p:spPr>
      </p:pic>
      <p:sp>
        <p:nvSpPr>
          <p:cNvPr id="31" name="TextBox 30">
            <a:extLst>
              <a:ext uri="{FF2B5EF4-FFF2-40B4-BE49-F238E27FC236}">
                <a16:creationId xmlns:a16="http://schemas.microsoft.com/office/drawing/2014/main" xmlns="" id="{898BAF79-7008-714A-9D1C-1105E2C7FC37}"/>
              </a:ext>
            </a:extLst>
          </p:cNvPr>
          <p:cNvSpPr txBox="1"/>
          <p:nvPr/>
        </p:nvSpPr>
        <p:spPr>
          <a:xfrm>
            <a:off x="6474373" y="1849533"/>
            <a:ext cx="2166867" cy="307777"/>
          </a:xfrm>
          <a:prstGeom prst="rect">
            <a:avLst/>
          </a:prstGeom>
          <a:noFill/>
        </p:spPr>
        <p:txBody>
          <a:bodyPr wrap="square" rtlCol="0">
            <a:spAutoFit/>
          </a:bodyPr>
          <a:lstStyle/>
          <a:p>
            <a:pPr algn="ctr"/>
            <a:r>
              <a:rPr lang="en-US" sz="1400" dirty="0">
                <a:latin typeface="+mj-lt"/>
                <a:ea typeface="Amazon Ember" panose="020B0603020204020204" pitchFamily="34" charset="0"/>
                <a:cs typeface="Amazon Ember" panose="020B0603020204020204" pitchFamily="34" charset="0"/>
              </a:rPr>
              <a:t>AWS Data Pipeline</a:t>
            </a:r>
          </a:p>
        </p:txBody>
      </p:sp>
      <p:cxnSp>
        <p:nvCxnSpPr>
          <p:cNvPr id="32" name="Straight Connector 31">
            <a:extLst>
              <a:ext uri="{FF2B5EF4-FFF2-40B4-BE49-F238E27FC236}">
                <a16:creationId xmlns:a16="http://schemas.microsoft.com/office/drawing/2014/main" xmlns="" id="{32BAEDAE-FA76-6246-9EC2-56D15803A501}"/>
              </a:ext>
            </a:extLst>
          </p:cNvPr>
          <p:cNvCxnSpPr>
            <a:cxnSpLocks/>
          </p:cNvCxnSpPr>
          <p:nvPr/>
        </p:nvCxnSpPr>
        <p:spPr>
          <a:xfrm>
            <a:off x="6474373"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xmlns="" id="{0B9E6D87-E5D7-1746-BBE8-E00D394F0B0A}"/>
              </a:ext>
            </a:extLst>
          </p:cNvPr>
          <p:cNvSpPr txBox="1"/>
          <p:nvPr/>
        </p:nvSpPr>
        <p:spPr>
          <a:xfrm>
            <a:off x="6474373" y="3276889"/>
            <a:ext cx="2166867" cy="307777"/>
          </a:xfrm>
          <a:prstGeom prst="rect">
            <a:avLst/>
          </a:prstGeom>
          <a:noFill/>
        </p:spPr>
        <p:txBody>
          <a:bodyPr wrap="square" rtlCol="0">
            <a:spAutoFit/>
          </a:bodyPr>
          <a:lstStyle/>
          <a:p>
            <a:pPr algn="ctr"/>
            <a:r>
              <a:rPr lang="en-US" sz="1400" dirty="0">
                <a:latin typeface="+mj-lt"/>
                <a:ea typeface="Amazon Ember" panose="020B0603020204020204" pitchFamily="34" charset="0"/>
                <a:cs typeface="Amazon Ember" panose="020B0603020204020204" pitchFamily="34" charset="0"/>
              </a:rPr>
              <a:t>AWS Data Pipeline</a:t>
            </a:r>
          </a:p>
        </p:txBody>
      </p:sp>
      <p:pic>
        <p:nvPicPr>
          <p:cNvPr id="7" name="Graphic 6">
            <a:extLst>
              <a:ext uri="{FF2B5EF4-FFF2-40B4-BE49-F238E27FC236}">
                <a16:creationId xmlns:a16="http://schemas.microsoft.com/office/drawing/2014/main" xmlns="" id="{17F6F103-8E38-A741-BD6B-C78507D6CDE9}"/>
              </a:ext>
            </a:extLst>
          </p:cNvPr>
          <p:cNvPicPr>
            <a:picLocks noChangeAspect="1"/>
          </p:cNvPicPr>
          <p:nvPr/>
        </p:nvPicPr>
        <p:blipFill>
          <a:blip r:embed="rId10">
            <a:extLst>
              <a:ext uri="{96DAC541-7B7A-43D3-8B79-37D633B846F1}">
                <asvg:svgBlip xmlns:asvg="http://schemas.microsoft.com/office/drawing/2016/SVG/main" xmlns="" r:embed="rId11"/>
              </a:ext>
            </a:extLst>
          </a:blip>
          <a:stretch>
            <a:fillRect/>
          </a:stretch>
        </p:blipFill>
        <p:spPr>
          <a:xfrm>
            <a:off x="7202207" y="2514944"/>
            <a:ext cx="711200" cy="711200"/>
          </a:xfrm>
          <a:prstGeom prst="rect">
            <a:avLst/>
          </a:prstGeom>
        </p:spPr>
      </p:pic>
      <p:pic>
        <p:nvPicPr>
          <p:cNvPr id="9" name="Graphic 8">
            <a:extLst>
              <a:ext uri="{FF2B5EF4-FFF2-40B4-BE49-F238E27FC236}">
                <a16:creationId xmlns:a16="http://schemas.microsoft.com/office/drawing/2014/main" xmlns="" id="{7A483696-65FD-1745-95E4-96C878D9E851}"/>
              </a:ext>
            </a:extLst>
          </p:cNvPr>
          <p:cNvPicPr>
            <a:picLocks noChangeAspect="1"/>
          </p:cNvPicPr>
          <p:nvPr/>
        </p:nvPicPr>
        <p:blipFill>
          <a:blip r:embed="rId12">
            <a:extLst>
              <a:ext uri="{96DAC541-7B7A-43D3-8B79-37D633B846F1}">
                <asvg:svgBlip xmlns:asvg="http://schemas.microsoft.com/office/drawing/2016/SVG/main" xmlns="" r:embed="rId13"/>
              </a:ext>
            </a:extLst>
          </a:blip>
          <a:stretch>
            <a:fillRect/>
          </a:stretch>
        </p:blipFill>
        <p:spPr>
          <a:xfrm>
            <a:off x="7202207" y="1093236"/>
            <a:ext cx="711200" cy="711200"/>
          </a:xfrm>
          <a:prstGeom prst="rect">
            <a:avLst/>
          </a:prstGeom>
        </p:spPr>
      </p:pic>
      <p:cxnSp>
        <p:nvCxnSpPr>
          <p:cNvPr id="19" name="Straight Connector 18">
            <a:extLst>
              <a:ext uri="{FF2B5EF4-FFF2-40B4-BE49-F238E27FC236}">
                <a16:creationId xmlns:a16="http://schemas.microsoft.com/office/drawing/2014/main" xmlns="" id="{7A7CF291-BDA7-2942-84C3-B436A4FCDAAF}"/>
              </a:ext>
            </a:extLst>
          </p:cNvPr>
          <p:cNvCxnSpPr>
            <a:cxnSpLocks/>
          </p:cNvCxnSpPr>
          <p:nvPr/>
        </p:nvCxnSpPr>
        <p:spPr>
          <a:xfrm>
            <a:off x="8748446"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xmlns="" id="{AB82E4FB-6C42-D14A-8EB9-5ABE3067CA61}"/>
              </a:ext>
            </a:extLst>
          </p:cNvPr>
          <p:cNvSpPr txBox="1"/>
          <p:nvPr/>
        </p:nvSpPr>
        <p:spPr>
          <a:xfrm>
            <a:off x="8788203" y="1849533"/>
            <a:ext cx="2166867" cy="523220"/>
          </a:xfrm>
          <a:prstGeom prst="rect">
            <a:avLst/>
          </a:prstGeom>
          <a:noFill/>
        </p:spPr>
        <p:txBody>
          <a:bodyPr wrap="square" rtlCol="0">
            <a:spAutoFit/>
          </a:bodyPr>
          <a:lstStyle/>
          <a:p>
            <a:pPr algn="ctr"/>
            <a:r>
              <a:rPr lang="en-US" sz="1400" dirty="0">
                <a:latin typeface="+mj-lt"/>
                <a:ea typeface="Amazon Ember" panose="020B0603020204020204" pitchFamily="34" charset="0"/>
                <a:cs typeface="Amazon Ember" panose="020B0603020204020204" pitchFamily="34" charset="0"/>
              </a:rPr>
              <a:t>Amazon Managed Streaming for Kafka</a:t>
            </a:r>
          </a:p>
        </p:txBody>
      </p:sp>
      <p:sp>
        <p:nvSpPr>
          <p:cNvPr id="21" name="TextBox 20">
            <a:extLst>
              <a:ext uri="{FF2B5EF4-FFF2-40B4-BE49-F238E27FC236}">
                <a16:creationId xmlns:a16="http://schemas.microsoft.com/office/drawing/2014/main" xmlns="" id="{B3D71952-3E25-DB46-A3CD-69CD27202E23}"/>
              </a:ext>
            </a:extLst>
          </p:cNvPr>
          <p:cNvSpPr txBox="1"/>
          <p:nvPr/>
        </p:nvSpPr>
        <p:spPr>
          <a:xfrm>
            <a:off x="8788203" y="3276889"/>
            <a:ext cx="2166867" cy="523220"/>
          </a:xfrm>
          <a:prstGeom prst="rect">
            <a:avLst/>
          </a:prstGeom>
          <a:noFill/>
        </p:spPr>
        <p:txBody>
          <a:bodyPr wrap="square" rtlCol="0">
            <a:spAutoFit/>
          </a:bodyPr>
          <a:lstStyle/>
          <a:p>
            <a:pPr algn="ctr"/>
            <a:r>
              <a:rPr lang="en-US" sz="1400" dirty="0">
                <a:ea typeface="Amazon Ember" panose="020B0603020204020204" pitchFamily="34" charset="0"/>
                <a:cs typeface="Amazon Ember" panose="020B0603020204020204" pitchFamily="34" charset="0"/>
              </a:rPr>
              <a:t>Amazon Managed Streaming for Kafka</a:t>
            </a:r>
          </a:p>
        </p:txBody>
      </p:sp>
      <p:pic>
        <p:nvPicPr>
          <p:cNvPr id="8" name="Graphic 7">
            <a:extLst>
              <a:ext uri="{FF2B5EF4-FFF2-40B4-BE49-F238E27FC236}">
                <a16:creationId xmlns:a16="http://schemas.microsoft.com/office/drawing/2014/main" xmlns="" id="{233EB66C-6C1D-A045-8F6F-01E38E425173}"/>
              </a:ext>
            </a:extLst>
          </p:cNvPr>
          <p:cNvPicPr>
            <a:picLocks noChangeAspect="1"/>
          </p:cNvPicPr>
          <p:nvPr/>
        </p:nvPicPr>
        <p:blipFill>
          <a:blip r:embed="rId14">
            <a:extLst>
              <a:ext uri="{96DAC541-7B7A-43D3-8B79-37D633B846F1}">
                <asvg:svgBlip xmlns:asvg="http://schemas.microsoft.com/office/drawing/2016/SVG/main" xmlns="" r:embed="rId15"/>
              </a:ext>
            </a:extLst>
          </a:blip>
          <a:stretch>
            <a:fillRect/>
          </a:stretch>
        </p:blipFill>
        <p:spPr>
          <a:xfrm>
            <a:off x="9516036" y="2520786"/>
            <a:ext cx="711200" cy="711200"/>
          </a:xfrm>
          <a:prstGeom prst="rect">
            <a:avLst/>
          </a:prstGeom>
        </p:spPr>
      </p:pic>
      <p:pic>
        <p:nvPicPr>
          <p:cNvPr id="18" name="Graphic 17">
            <a:extLst>
              <a:ext uri="{FF2B5EF4-FFF2-40B4-BE49-F238E27FC236}">
                <a16:creationId xmlns:a16="http://schemas.microsoft.com/office/drawing/2014/main" xmlns="" id="{1A235508-59F9-934B-8ABC-449E5F2B2DD4}"/>
              </a:ext>
            </a:extLst>
          </p:cNvPr>
          <p:cNvPicPr>
            <a:picLocks noChangeAspect="1"/>
          </p:cNvPicPr>
          <p:nvPr/>
        </p:nvPicPr>
        <p:blipFill>
          <a:blip r:embed="rId16">
            <a:extLst>
              <a:ext uri="{96DAC541-7B7A-43D3-8B79-37D633B846F1}">
                <asvg:svgBlip xmlns:asvg="http://schemas.microsoft.com/office/drawing/2016/SVG/main" xmlns="" r:embed="rId17"/>
              </a:ext>
            </a:extLst>
          </a:blip>
          <a:stretch>
            <a:fillRect/>
          </a:stretch>
        </p:blipFill>
        <p:spPr>
          <a:xfrm>
            <a:off x="9516036" y="1093236"/>
            <a:ext cx="711200" cy="711200"/>
          </a:xfrm>
          <a:prstGeom prst="rect">
            <a:avLst/>
          </a:prstGeom>
        </p:spPr>
      </p:pic>
    </p:spTree>
    <p:extLst>
      <p:ext uri="{BB962C8B-B14F-4D97-AF65-F5344CB8AC3E}">
        <p14:creationId xmlns:p14="http://schemas.microsoft.com/office/powerpoint/2010/main" val="37852986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60CB8DE-8430-4F47-A8EC-9DE901A1ABBE}"/>
              </a:ext>
            </a:extLst>
          </p:cNvPr>
          <p:cNvSpPr>
            <a:spLocks noGrp="1"/>
          </p:cNvSpPr>
          <p:nvPr>
            <p:ph type="title"/>
          </p:nvPr>
        </p:nvSpPr>
        <p:spPr/>
        <p:txBody>
          <a:bodyPr/>
          <a:lstStyle/>
          <a:p>
            <a:r>
              <a:rPr lang="en-US" dirty="0"/>
              <a:t>Application Integration</a:t>
            </a:r>
          </a:p>
        </p:txBody>
      </p:sp>
      <p:sp>
        <p:nvSpPr>
          <p:cNvPr id="3" name="Slide Number Placeholder 2">
            <a:extLst>
              <a:ext uri="{FF2B5EF4-FFF2-40B4-BE49-F238E27FC236}">
                <a16:creationId xmlns:a16="http://schemas.microsoft.com/office/drawing/2014/main" xmlns="" id="{755BA5FE-5C0D-9943-B58B-EBA4675899EB}"/>
              </a:ext>
            </a:extLst>
          </p:cNvPr>
          <p:cNvSpPr>
            <a:spLocks noGrp="1"/>
          </p:cNvSpPr>
          <p:nvPr>
            <p:ph type="sldNum" sz="quarter" idx="10"/>
          </p:nvPr>
        </p:nvSpPr>
        <p:spPr/>
        <p:txBody>
          <a:bodyPr/>
          <a:lstStyle/>
          <a:p>
            <a:fld id="{0E0E0192-C642-4D4F-AE82-A0D0DC02E26B}" type="slidenum">
              <a:rPr lang="en-US" smtClean="0"/>
              <a:t>26</a:t>
            </a:fld>
            <a:endParaRPr lang="en-US" dirty="0"/>
          </a:p>
        </p:txBody>
      </p:sp>
      <p:pic>
        <p:nvPicPr>
          <p:cNvPr id="7" name="Graphic 6">
            <a:extLst>
              <a:ext uri="{FF2B5EF4-FFF2-40B4-BE49-F238E27FC236}">
                <a16:creationId xmlns:a16="http://schemas.microsoft.com/office/drawing/2014/main" xmlns="" id="{23F7509B-6C36-FF48-8F39-AE751290625D}"/>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10183437" y="3533698"/>
            <a:ext cx="952500" cy="952500"/>
          </a:xfrm>
          <a:prstGeom prst="rect">
            <a:avLst/>
          </a:prstGeom>
        </p:spPr>
      </p:pic>
      <p:pic>
        <p:nvPicPr>
          <p:cNvPr id="9" name="Graphic 8">
            <a:extLst>
              <a:ext uri="{FF2B5EF4-FFF2-40B4-BE49-F238E27FC236}">
                <a16:creationId xmlns:a16="http://schemas.microsoft.com/office/drawing/2014/main" xmlns="" id="{C2FCDE8D-8846-2942-8F9D-ADB957D33130}"/>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10183437" y="2280621"/>
            <a:ext cx="952500" cy="952500"/>
          </a:xfrm>
          <a:prstGeom prst="rect">
            <a:avLst/>
          </a:prstGeom>
        </p:spPr>
      </p:pic>
    </p:spTree>
    <p:extLst>
      <p:ext uri="{BB962C8B-B14F-4D97-AF65-F5344CB8AC3E}">
        <p14:creationId xmlns:p14="http://schemas.microsoft.com/office/powerpoint/2010/main" val="404789496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FA342194-99D7-A246-9C5C-CD8DC39D9E66}"/>
              </a:ext>
            </a:extLst>
          </p:cNvPr>
          <p:cNvSpPr>
            <a:spLocks noGrp="1"/>
          </p:cNvSpPr>
          <p:nvPr>
            <p:ph type="sldNum" sz="quarter" idx="10"/>
          </p:nvPr>
        </p:nvSpPr>
        <p:spPr>
          <a:xfrm>
            <a:off x="9220200" y="6345238"/>
            <a:ext cx="2743200" cy="365125"/>
          </a:xfrm>
        </p:spPr>
        <p:txBody>
          <a:bodyPr/>
          <a:lstStyle/>
          <a:p>
            <a:fld id="{0E0E0192-C642-4D4F-AE82-A0D0DC02E26B}" type="slidenum">
              <a:rPr lang="en-US" smtClean="0"/>
              <a:t>27</a:t>
            </a:fld>
            <a:endParaRPr lang="en-US" dirty="0"/>
          </a:p>
        </p:txBody>
      </p:sp>
      <p:sp>
        <p:nvSpPr>
          <p:cNvPr id="3" name="Title 2">
            <a:extLst>
              <a:ext uri="{FF2B5EF4-FFF2-40B4-BE49-F238E27FC236}">
                <a16:creationId xmlns:a16="http://schemas.microsoft.com/office/drawing/2014/main" xmlns="" id="{BAC6EDBD-975A-C543-A6EE-66B6069C5C68}"/>
              </a:ext>
            </a:extLst>
          </p:cNvPr>
          <p:cNvSpPr>
            <a:spLocks noGrp="1"/>
          </p:cNvSpPr>
          <p:nvPr>
            <p:ph type="title"/>
          </p:nvPr>
        </p:nvSpPr>
        <p:spPr/>
        <p:txBody>
          <a:bodyPr/>
          <a:lstStyle/>
          <a:p>
            <a:r>
              <a:rPr lang="en-US" dirty="0"/>
              <a:t>Application Integration</a:t>
            </a:r>
          </a:p>
        </p:txBody>
      </p:sp>
      <p:sp>
        <p:nvSpPr>
          <p:cNvPr id="4" name="Text Placeholder 3">
            <a:extLst>
              <a:ext uri="{FF2B5EF4-FFF2-40B4-BE49-F238E27FC236}">
                <a16:creationId xmlns:a16="http://schemas.microsoft.com/office/drawing/2014/main" xmlns="" id="{6DA6A9C2-A143-4E48-8F87-3157F3CD2736}"/>
              </a:ext>
            </a:extLst>
          </p:cNvPr>
          <p:cNvSpPr>
            <a:spLocks noGrp="1"/>
          </p:cNvSpPr>
          <p:nvPr>
            <p:ph type="body" sz="quarter" idx="11"/>
          </p:nvPr>
        </p:nvSpPr>
        <p:spPr/>
        <p:txBody>
          <a:bodyPr/>
          <a:lstStyle/>
          <a:p>
            <a:r>
              <a:rPr lang="en-US" dirty="0"/>
              <a:t>1/2</a:t>
            </a:r>
          </a:p>
        </p:txBody>
      </p:sp>
      <p:sp>
        <p:nvSpPr>
          <p:cNvPr id="5" name="TextBox 4">
            <a:extLst>
              <a:ext uri="{FF2B5EF4-FFF2-40B4-BE49-F238E27FC236}">
                <a16:creationId xmlns:a16="http://schemas.microsoft.com/office/drawing/2014/main" xmlns="" id="{B8809D90-4098-7446-82E0-DC22E47525B7}"/>
              </a:ext>
            </a:extLst>
          </p:cNvPr>
          <p:cNvSpPr txBox="1"/>
          <p:nvPr/>
        </p:nvSpPr>
        <p:spPr>
          <a:xfrm>
            <a:off x="1718510" y="1836175"/>
            <a:ext cx="2217871" cy="523220"/>
          </a:xfrm>
          <a:prstGeom prst="rect">
            <a:avLst/>
          </a:prstGeom>
          <a:noFill/>
        </p:spPr>
        <p:txBody>
          <a:bodyPr wrap="square" rtlCol="0">
            <a:spAutoFit/>
          </a:bodyPr>
          <a:lstStyle/>
          <a:p>
            <a:pPr algn="ctr"/>
            <a:r>
              <a:rPr lang="en-US" sz="1400" dirty="0">
                <a:latin typeface="+mj-lt"/>
                <a:ea typeface="Amazon Ember" panose="020B0603020204020204" pitchFamily="34" charset="0"/>
                <a:cs typeface="Amazon Ember" panose="020B0603020204020204" pitchFamily="34" charset="0"/>
              </a:rPr>
              <a:t>Amazon Simple Notification Service</a:t>
            </a:r>
          </a:p>
        </p:txBody>
      </p:sp>
      <p:sp>
        <p:nvSpPr>
          <p:cNvPr id="6" name="TextBox 5">
            <a:extLst>
              <a:ext uri="{FF2B5EF4-FFF2-40B4-BE49-F238E27FC236}">
                <a16:creationId xmlns:a16="http://schemas.microsoft.com/office/drawing/2014/main" xmlns="" id="{C5615CFC-423E-4C4A-99C3-57AB7C6027ED}"/>
              </a:ext>
            </a:extLst>
          </p:cNvPr>
          <p:cNvSpPr txBox="1"/>
          <p:nvPr/>
        </p:nvSpPr>
        <p:spPr>
          <a:xfrm>
            <a:off x="3838516" y="1836175"/>
            <a:ext cx="2217871" cy="523220"/>
          </a:xfrm>
          <a:prstGeom prst="rect">
            <a:avLst/>
          </a:prstGeom>
          <a:noFill/>
        </p:spPr>
        <p:txBody>
          <a:bodyPr wrap="square" rtlCol="0">
            <a:spAutoFit/>
          </a:bodyPr>
          <a:lstStyle/>
          <a:p>
            <a:pPr algn="ctr"/>
            <a:r>
              <a:rPr lang="en-US" sz="1400" dirty="0">
                <a:latin typeface="+mj-lt"/>
                <a:ea typeface="Amazon Ember" panose="020B0603020204020204" pitchFamily="34" charset="0"/>
                <a:cs typeface="Amazon Ember" panose="020B0603020204020204" pitchFamily="34" charset="0"/>
              </a:rPr>
              <a:t>Amazon Simple Queue Service</a:t>
            </a:r>
          </a:p>
        </p:txBody>
      </p:sp>
      <p:cxnSp>
        <p:nvCxnSpPr>
          <p:cNvPr id="7" name="Straight Connector 6">
            <a:extLst>
              <a:ext uri="{FF2B5EF4-FFF2-40B4-BE49-F238E27FC236}">
                <a16:creationId xmlns:a16="http://schemas.microsoft.com/office/drawing/2014/main" xmlns="" id="{2F7FB29D-912E-F64B-893A-457C680D543B}"/>
              </a:ext>
            </a:extLst>
          </p:cNvPr>
          <p:cNvCxnSpPr>
            <a:cxnSpLocks/>
          </p:cNvCxnSpPr>
          <p:nvPr/>
        </p:nvCxnSpPr>
        <p:spPr>
          <a:xfrm>
            <a:off x="3834458" y="1050090"/>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xmlns="" id="{B3038612-C9E9-D348-8F8A-69D62F60022D}"/>
              </a:ext>
            </a:extLst>
          </p:cNvPr>
          <p:cNvCxnSpPr>
            <a:cxnSpLocks/>
          </p:cNvCxnSpPr>
          <p:nvPr/>
        </p:nvCxnSpPr>
        <p:spPr>
          <a:xfrm>
            <a:off x="5983371" y="1099815"/>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xmlns="" id="{0E971A31-35A5-5E4E-A8C8-7BD49E05F94E}"/>
              </a:ext>
            </a:extLst>
          </p:cNvPr>
          <p:cNvSpPr txBox="1"/>
          <p:nvPr/>
        </p:nvSpPr>
        <p:spPr>
          <a:xfrm>
            <a:off x="1718510" y="3161710"/>
            <a:ext cx="2217871" cy="523220"/>
          </a:xfrm>
          <a:prstGeom prst="rect">
            <a:avLst/>
          </a:prstGeom>
          <a:noFill/>
        </p:spPr>
        <p:txBody>
          <a:bodyPr wrap="square" rtlCol="0">
            <a:spAutoFit/>
          </a:bodyPr>
          <a:lstStyle/>
          <a:p>
            <a:pPr algn="ctr"/>
            <a:r>
              <a:rPr lang="en-US" sz="1400" dirty="0">
                <a:latin typeface="+mj-lt"/>
                <a:ea typeface="Amazon Ember" panose="020B0603020204020204" pitchFamily="34" charset="0"/>
                <a:cs typeface="Amazon Ember" panose="020B0603020204020204" pitchFamily="34" charset="0"/>
              </a:rPr>
              <a:t>Amazon Simple Notification Service</a:t>
            </a:r>
          </a:p>
        </p:txBody>
      </p:sp>
      <p:sp>
        <p:nvSpPr>
          <p:cNvPr id="10" name="TextBox 9">
            <a:extLst>
              <a:ext uri="{FF2B5EF4-FFF2-40B4-BE49-F238E27FC236}">
                <a16:creationId xmlns:a16="http://schemas.microsoft.com/office/drawing/2014/main" xmlns="" id="{44FB15D1-0924-6747-9CA4-0FF654161035}"/>
              </a:ext>
            </a:extLst>
          </p:cNvPr>
          <p:cNvSpPr txBox="1"/>
          <p:nvPr/>
        </p:nvSpPr>
        <p:spPr>
          <a:xfrm>
            <a:off x="3838516" y="3161710"/>
            <a:ext cx="2217871" cy="523220"/>
          </a:xfrm>
          <a:prstGeom prst="rect">
            <a:avLst/>
          </a:prstGeom>
          <a:noFill/>
        </p:spPr>
        <p:txBody>
          <a:bodyPr wrap="square" rtlCol="0">
            <a:spAutoFit/>
          </a:bodyPr>
          <a:lstStyle/>
          <a:p>
            <a:pPr algn="ctr"/>
            <a:r>
              <a:rPr lang="en-US" sz="1400" dirty="0">
                <a:latin typeface="+mj-lt"/>
                <a:ea typeface="Amazon Ember" panose="020B0603020204020204" pitchFamily="34" charset="0"/>
                <a:cs typeface="Amazon Ember" panose="020B0603020204020204" pitchFamily="34" charset="0"/>
              </a:rPr>
              <a:t>Amazon Simple Queue Service</a:t>
            </a:r>
          </a:p>
        </p:txBody>
      </p:sp>
      <p:sp>
        <p:nvSpPr>
          <p:cNvPr id="11" name="TextBox 10">
            <a:extLst>
              <a:ext uri="{FF2B5EF4-FFF2-40B4-BE49-F238E27FC236}">
                <a16:creationId xmlns:a16="http://schemas.microsoft.com/office/drawing/2014/main" xmlns="" id="{7319AA40-5BF1-EE44-B8CB-28672D464325}"/>
              </a:ext>
            </a:extLst>
          </p:cNvPr>
          <p:cNvSpPr txBox="1"/>
          <p:nvPr/>
        </p:nvSpPr>
        <p:spPr>
          <a:xfrm>
            <a:off x="1885088" y="4264149"/>
            <a:ext cx="1897098" cy="307777"/>
          </a:xfrm>
          <a:prstGeom prst="rect">
            <a:avLst/>
          </a:prstGeom>
          <a:noFill/>
        </p:spPr>
        <p:txBody>
          <a:bodyPr wrap="square" rtlCol="0">
            <a:spAutoFit/>
          </a:bodyPr>
          <a:lstStyle/>
          <a:p>
            <a:pPr algn="ctr"/>
            <a:r>
              <a:rPr lang="en-US" sz="1400" dirty="0">
                <a:latin typeface="+mj-lt"/>
                <a:ea typeface="Amazon Ember" panose="020B0603020204020204" pitchFamily="34" charset="0"/>
                <a:cs typeface="Amazon Ember" panose="020B0603020204020204" pitchFamily="34" charset="0"/>
              </a:rPr>
              <a:t>Email notification</a:t>
            </a:r>
          </a:p>
        </p:txBody>
      </p:sp>
      <p:sp>
        <p:nvSpPr>
          <p:cNvPr id="12" name="TextBox 11">
            <a:extLst>
              <a:ext uri="{FF2B5EF4-FFF2-40B4-BE49-F238E27FC236}">
                <a16:creationId xmlns:a16="http://schemas.microsoft.com/office/drawing/2014/main" xmlns="" id="{02211137-D43E-B74B-8F67-DF11000E47EE}"/>
              </a:ext>
            </a:extLst>
          </p:cNvPr>
          <p:cNvSpPr txBox="1"/>
          <p:nvPr/>
        </p:nvSpPr>
        <p:spPr>
          <a:xfrm>
            <a:off x="1885088" y="5093353"/>
            <a:ext cx="1897098" cy="307777"/>
          </a:xfrm>
          <a:prstGeom prst="rect">
            <a:avLst/>
          </a:prstGeom>
          <a:noFill/>
        </p:spPr>
        <p:txBody>
          <a:bodyPr wrap="square" rtlCol="0">
            <a:spAutoFit/>
          </a:bodyPr>
          <a:lstStyle/>
          <a:p>
            <a:pPr algn="ctr"/>
            <a:r>
              <a:rPr lang="en-US" sz="1400" dirty="0">
                <a:latin typeface="+mj-lt"/>
                <a:ea typeface="Amazon Ember" panose="020B0603020204020204" pitchFamily="34" charset="0"/>
                <a:cs typeface="Amazon Ember" panose="020B0603020204020204" pitchFamily="34" charset="0"/>
              </a:rPr>
              <a:t>HTTP notification</a:t>
            </a:r>
          </a:p>
        </p:txBody>
      </p:sp>
      <p:sp>
        <p:nvSpPr>
          <p:cNvPr id="13" name="TextBox 12">
            <a:extLst>
              <a:ext uri="{FF2B5EF4-FFF2-40B4-BE49-F238E27FC236}">
                <a16:creationId xmlns:a16="http://schemas.microsoft.com/office/drawing/2014/main" xmlns="" id="{1B34F681-5499-7D4F-963A-4534A22F6AF3}"/>
              </a:ext>
            </a:extLst>
          </p:cNvPr>
          <p:cNvSpPr txBox="1"/>
          <p:nvPr/>
        </p:nvSpPr>
        <p:spPr>
          <a:xfrm>
            <a:off x="1885088" y="5847691"/>
            <a:ext cx="1897098" cy="307777"/>
          </a:xfrm>
          <a:prstGeom prst="rect">
            <a:avLst/>
          </a:prstGeom>
          <a:noFill/>
        </p:spPr>
        <p:txBody>
          <a:bodyPr wrap="square" rtlCol="0">
            <a:spAutoFit/>
          </a:bodyPr>
          <a:lstStyle/>
          <a:p>
            <a:pPr algn="ctr"/>
            <a:r>
              <a:rPr lang="en-US" sz="1400" dirty="0">
                <a:latin typeface="+mj-lt"/>
                <a:ea typeface="Amazon Ember" panose="020B0603020204020204" pitchFamily="34" charset="0"/>
                <a:cs typeface="Amazon Ember" panose="020B0603020204020204" pitchFamily="34" charset="0"/>
              </a:rPr>
              <a:t>Topic</a:t>
            </a:r>
          </a:p>
        </p:txBody>
      </p:sp>
      <p:sp>
        <p:nvSpPr>
          <p:cNvPr id="14" name="TextBox 13">
            <a:extLst>
              <a:ext uri="{FF2B5EF4-FFF2-40B4-BE49-F238E27FC236}">
                <a16:creationId xmlns:a16="http://schemas.microsoft.com/office/drawing/2014/main" xmlns="" id="{EF5B50F5-0439-C94C-B18E-A400711EF30E}"/>
              </a:ext>
            </a:extLst>
          </p:cNvPr>
          <p:cNvSpPr txBox="1"/>
          <p:nvPr/>
        </p:nvSpPr>
        <p:spPr>
          <a:xfrm>
            <a:off x="3838516" y="4325862"/>
            <a:ext cx="2217871" cy="307777"/>
          </a:xfrm>
          <a:prstGeom prst="rect">
            <a:avLst/>
          </a:prstGeom>
          <a:noFill/>
        </p:spPr>
        <p:txBody>
          <a:bodyPr wrap="square" rtlCol="0">
            <a:spAutoFit/>
          </a:bodyPr>
          <a:lstStyle/>
          <a:p>
            <a:pPr algn="ctr"/>
            <a:r>
              <a:rPr lang="en-US" sz="1400" dirty="0">
                <a:latin typeface="+mj-lt"/>
                <a:ea typeface="Amazon Ember" panose="020B0603020204020204" pitchFamily="34" charset="0"/>
                <a:cs typeface="Amazon Ember" panose="020B0603020204020204" pitchFamily="34" charset="0"/>
              </a:rPr>
              <a:t>Message</a:t>
            </a:r>
          </a:p>
        </p:txBody>
      </p:sp>
      <p:sp>
        <p:nvSpPr>
          <p:cNvPr id="15" name="TextBox 14">
            <a:extLst>
              <a:ext uri="{FF2B5EF4-FFF2-40B4-BE49-F238E27FC236}">
                <a16:creationId xmlns:a16="http://schemas.microsoft.com/office/drawing/2014/main" xmlns="" id="{252ED9C3-AA28-6E4B-8515-44AF0094E5C2}"/>
              </a:ext>
            </a:extLst>
          </p:cNvPr>
          <p:cNvSpPr txBox="1"/>
          <p:nvPr/>
        </p:nvSpPr>
        <p:spPr>
          <a:xfrm>
            <a:off x="3838516" y="5117659"/>
            <a:ext cx="2217871" cy="307777"/>
          </a:xfrm>
          <a:prstGeom prst="rect">
            <a:avLst/>
          </a:prstGeom>
          <a:noFill/>
        </p:spPr>
        <p:txBody>
          <a:bodyPr wrap="square" rtlCol="0">
            <a:spAutoFit/>
          </a:bodyPr>
          <a:lstStyle/>
          <a:p>
            <a:pPr algn="ctr"/>
            <a:r>
              <a:rPr lang="en-US" sz="1400" dirty="0">
                <a:latin typeface="+mj-lt"/>
                <a:ea typeface="Amazon Ember" panose="020B0603020204020204" pitchFamily="34" charset="0"/>
                <a:cs typeface="Amazon Ember" panose="020B0603020204020204" pitchFamily="34" charset="0"/>
              </a:rPr>
              <a:t>Queue</a:t>
            </a:r>
          </a:p>
        </p:txBody>
      </p:sp>
      <p:sp>
        <p:nvSpPr>
          <p:cNvPr id="16" name="TextBox 15">
            <a:extLst>
              <a:ext uri="{FF2B5EF4-FFF2-40B4-BE49-F238E27FC236}">
                <a16:creationId xmlns:a16="http://schemas.microsoft.com/office/drawing/2014/main" xmlns="" id="{E4714997-3895-5B49-8943-6FC95E478966}"/>
              </a:ext>
            </a:extLst>
          </p:cNvPr>
          <p:cNvSpPr txBox="1"/>
          <p:nvPr/>
        </p:nvSpPr>
        <p:spPr>
          <a:xfrm>
            <a:off x="5938768" y="1836175"/>
            <a:ext cx="2217871" cy="307777"/>
          </a:xfrm>
          <a:prstGeom prst="rect">
            <a:avLst/>
          </a:prstGeom>
          <a:noFill/>
        </p:spPr>
        <p:txBody>
          <a:bodyPr wrap="square" rtlCol="0">
            <a:spAutoFit/>
          </a:bodyPr>
          <a:lstStyle/>
          <a:p>
            <a:pPr algn="ctr"/>
            <a:r>
              <a:rPr lang="en-US" sz="1400" dirty="0">
                <a:latin typeface="+mj-lt"/>
                <a:ea typeface="Amazon Ember" panose="020B0603020204020204" pitchFamily="34" charset="0"/>
                <a:cs typeface="Amazon Ember" panose="020B0603020204020204" pitchFamily="34" charset="0"/>
              </a:rPr>
              <a:t>Amazon MQ</a:t>
            </a:r>
          </a:p>
        </p:txBody>
      </p:sp>
      <p:cxnSp>
        <p:nvCxnSpPr>
          <p:cNvPr id="18" name="Straight Connector 17">
            <a:extLst>
              <a:ext uri="{FF2B5EF4-FFF2-40B4-BE49-F238E27FC236}">
                <a16:creationId xmlns:a16="http://schemas.microsoft.com/office/drawing/2014/main" xmlns="" id="{06EA6C27-2DD2-C840-918D-C6A916F0285B}"/>
              </a:ext>
            </a:extLst>
          </p:cNvPr>
          <p:cNvCxnSpPr>
            <a:cxnSpLocks/>
          </p:cNvCxnSpPr>
          <p:nvPr/>
        </p:nvCxnSpPr>
        <p:spPr>
          <a:xfrm>
            <a:off x="8157859" y="1099815"/>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xmlns="" id="{BA98E1F6-92C9-B048-8C4C-DE34BBA952BB}"/>
              </a:ext>
            </a:extLst>
          </p:cNvPr>
          <p:cNvSpPr txBox="1"/>
          <p:nvPr/>
        </p:nvSpPr>
        <p:spPr>
          <a:xfrm>
            <a:off x="8202466" y="1836175"/>
            <a:ext cx="2217871" cy="307777"/>
          </a:xfrm>
          <a:prstGeom prst="rect">
            <a:avLst/>
          </a:prstGeom>
          <a:noFill/>
        </p:spPr>
        <p:txBody>
          <a:bodyPr wrap="square" rtlCol="0">
            <a:spAutoFit/>
          </a:bodyPr>
          <a:lstStyle/>
          <a:p>
            <a:pPr algn="ctr"/>
            <a:r>
              <a:rPr lang="en-US" sz="1400" dirty="0">
                <a:latin typeface="+mj-lt"/>
                <a:ea typeface="Amazon Ember" panose="020B0603020204020204" pitchFamily="34" charset="0"/>
                <a:cs typeface="Amazon Ember" panose="020B0603020204020204" pitchFamily="34" charset="0"/>
              </a:rPr>
              <a:t>AWS AppSync</a:t>
            </a:r>
          </a:p>
        </p:txBody>
      </p:sp>
      <p:sp>
        <p:nvSpPr>
          <p:cNvPr id="20" name="TextBox 19">
            <a:extLst>
              <a:ext uri="{FF2B5EF4-FFF2-40B4-BE49-F238E27FC236}">
                <a16:creationId xmlns:a16="http://schemas.microsoft.com/office/drawing/2014/main" xmlns="" id="{D7F29047-6C71-4348-9449-DA85546F0055}"/>
              </a:ext>
            </a:extLst>
          </p:cNvPr>
          <p:cNvSpPr txBox="1"/>
          <p:nvPr/>
        </p:nvSpPr>
        <p:spPr>
          <a:xfrm>
            <a:off x="5938768" y="3161710"/>
            <a:ext cx="2217871" cy="307777"/>
          </a:xfrm>
          <a:prstGeom prst="rect">
            <a:avLst/>
          </a:prstGeom>
          <a:noFill/>
        </p:spPr>
        <p:txBody>
          <a:bodyPr wrap="square" rtlCol="0">
            <a:spAutoFit/>
          </a:bodyPr>
          <a:lstStyle/>
          <a:p>
            <a:pPr algn="ctr"/>
            <a:r>
              <a:rPr lang="en-US" sz="1400" dirty="0">
                <a:latin typeface="+mj-lt"/>
                <a:ea typeface="Amazon Ember" panose="020B0603020204020204" pitchFamily="34" charset="0"/>
                <a:cs typeface="Amazon Ember" panose="020B0603020204020204" pitchFamily="34" charset="0"/>
              </a:rPr>
              <a:t>Amazon MQ</a:t>
            </a:r>
          </a:p>
        </p:txBody>
      </p:sp>
      <p:sp>
        <p:nvSpPr>
          <p:cNvPr id="21" name="TextBox 20">
            <a:extLst>
              <a:ext uri="{FF2B5EF4-FFF2-40B4-BE49-F238E27FC236}">
                <a16:creationId xmlns:a16="http://schemas.microsoft.com/office/drawing/2014/main" xmlns="" id="{61EA1ED7-504C-874A-AE0E-4EB900BBEE6A}"/>
              </a:ext>
            </a:extLst>
          </p:cNvPr>
          <p:cNvSpPr txBox="1"/>
          <p:nvPr/>
        </p:nvSpPr>
        <p:spPr>
          <a:xfrm>
            <a:off x="8202466" y="3161710"/>
            <a:ext cx="2217871" cy="307777"/>
          </a:xfrm>
          <a:prstGeom prst="rect">
            <a:avLst/>
          </a:prstGeom>
          <a:noFill/>
        </p:spPr>
        <p:txBody>
          <a:bodyPr wrap="square" rtlCol="0">
            <a:spAutoFit/>
          </a:bodyPr>
          <a:lstStyle/>
          <a:p>
            <a:pPr algn="ctr"/>
            <a:r>
              <a:rPr lang="en-US" sz="1400" dirty="0">
                <a:latin typeface="+mj-lt"/>
                <a:ea typeface="Amazon Ember" panose="020B0603020204020204" pitchFamily="34" charset="0"/>
                <a:cs typeface="Amazon Ember" panose="020B0603020204020204" pitchFamily="34" charset="0"/>
              </a:rPr>
              <a:t>AWS AppSync</a:t>
            </a:r>
          </a:p>
        </p:txBody>
      </p:sp>
      <p:pic>
        <p:nvPicPr>
          <p:cNvPr id="22" name="Graphic 21">
            <a:extLst>
              <a:ext uri="{FF2B5EF4-FFF2-40B4-BE49-F238E27FC236}">
                <a16:creationId xmlns:a16="http://schemas.microsoft.com/office/drawing/2014/main" xmlns="" id="{9B1E7272-4A4E-5340-B66C-C8DFDA263849}"/>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6692103" y="2404953"/>
            <a:ext cx="711200" cy="711200"/>
          </a:xfrm>
          <a:prstGeom prst="rect">
            <a:avLst/>
          </a:prstGeom>
        </p:spPr>
      </p:pic>
      <p:pic>
        <p:nvPicPr>
          <p:cNvPr id="24" name="Graphic 23">
            <a:extLst>
              <a:ext uri="{FF2B5EF4-FFF2-40B4-BE49-F238E27FC236}">
                <a16:creationId xmlns:a16="http://schemas.microsoft.com/office/drawing/2014/main" xmlns="" id="{E5CBBEB2-BD5E-144F-B09A-3614B82C8A49}"/>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6692103" y="1141206"/>
            <a:ext cx="711200" cy="711200"/>
          </a:xfrm>
          <a:prstGeom prst="rect">
            <a:avLst/>
          </a:prstGeom>
        </p:spPr>
      </p:pic>
      <p:pic>
        <p:nvPicPr>
          <p:cNvPr id="26" name="Graphic 25">
            <a:extLst>
              <a:ext uri="{FF2B5EF4-FFF2-40B4-BE49-F238E27FC236}">
                <a16:creationId xmlns:a16="http://schemas.microsoft.com/office/drawing/2014/main" xmlns="" id="{57ADF64B-595E-054C-B54B-9A2143D30E10}"/>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2598687" y="3764235"/>
            <a:ext cx="469900" cy="469900"/>
          </a:xfrm>
          <a:prstGeom prst="rect">
            <a:avLst/>
          </a:prstGeom>
        </p:spPr>
      </p:pic>
      <p:pic>
        <p:nvPicPr>
          <p:cNvPr id="28" name="Graphic 27">
            <a:extLst>
              <a:ext uri="{FF2B5EF4-FFF2-40B4-BE49-F238E27FC236}">
                <a16:creationId xmlns:a16="http://schemas.microsoft.com/office/drawing/2014/main" xmlns="" id="{9DDC98DA-747F-9E48-B2B6-0317160C6545}"/>
              </a:ext>
            </a:extLst>
          </p:cNvPr>
          <p:cNvPicPr>
            <a:picLocks noChangeAspect="1"/>
          </p:cNvPicPr>
          <p:nvPr/>
        </p:nvPicPr>
        <p:blipFill>
          <a:blip r:embed="rId8">
            <a:extLst>
              <a:ext uri="{96DAC541-7B7A-43D3-8B79-37D633B846F1}">
                <asvg:svgBlip xmlns:asvg="http://schemas.microsoft.com/office/drawing/2016/SVG/main" xmlns="" r:embed="rId9"/>
              </a:ext>
            </a:extLst>
          </a:blip>
          <a:stretch>
            <a:fillRect/>
          </a:stretch>
        </p:blipFill>
        <p:spPr>
          <a:xfrm>
            <a:off x="2598687" y="4617811"/>
            <a:ext cx="469900" cy="469900"/>
          </a:xfrm>
          <a:prstGeom prst="rect">
            <a:avLst/>
          </a:prstGeom>
        </p:spPr>
      </p:pic>
      <p:pic>
        <p:nvPicPr>
          <p:cNvPr id="30" name="Graphic 29">
            <a:extLst>
              <a:ext uri="{FF2B5EF4-FFF2-40B4-BE49-F238E27FC236}">
                <a16:creationId xmlns:a16="http://schemas.microsoft.com/office/drawing/2014/main" xmlns="" id="{BD536DD8-1EF3-4F43-9296-1D8FCB86F1F3}"/>
              </a:ext>
            </a:extLst>
          </p:cNvPr>
          <p:cNvPicPr>
            <a:picLocks noChangeAspect="1"/>
          </p:cNvPicPr>
          <p:nvPr/>
        </p:nvPicPr>
        <p:blipFill>
          <a:blip r:embed="rId10">
            <a:extLst>
              <a:ext uri="{96DAC541-7B7A-43D3-8B79-37D633B846F1}">
                <asvg:svgBlip xmlns:asvg="http://schemas.microsoft.com/office/drawing/2016/SVG/main" xmlns="" r:embed="rId11"/>
              </a:ext>
            </a:extLst>
          </a:blip>
          <a:stretch>
            <a:fillRect/>
          </a:stretch>
        </p:blipFill>
        <p:spPr>
          <a:xfrm>
            <a:off x="2478037" y="2427343"/>
            <a:ext cx="711200" cy="711200"/>
          </a:xfrm>
          <a:prstGeom prst="rect">
            <a:avLst/>
          </a:prstGeom>
        </p:spPr>
      </p:pic>
      <p:pic>
        <p:nvPicPr>
          <p:cNvPr id="32" name="Graphic 31">
            <a:extLst>
              <a:ext uri="{FF2B5EF4-FFF2-40B4-BE49-F238E27FC236}">
                <a16:creationId xmlns:a16="http://schemas.microsoft.com/office/drawing/2014/main" xmlns="" id="{075C7C7E-0733-F14B-BBD3-48FCFF6D5EA5}"/>
              </a:ext>
            </a:extLst>
          </p:cNvPr>
          <p:cNvPicPr>
            <a:picLocks noChangeAspect="1"/>
          </p:cNvPicPr>
          <p:nvPr/>
        </p:nvPicPr>
        <p:blipFill>
          <a:blip r:embed="rId12">
            <a:extLst>
              <a:ext uri="{96DAC541-7B7A-43D3-8B79-37D633B846F1}">
                <asvg:svgBlip xmlns:asvg="http://schemas.microsoft.com/office/drawing/2016/SVG/main" xmlns="" r:embed="rId13"/>
              </a:ext>
            </a:extLst>
          </a:blip>
          <a:stretch>
            <a:fillRect/>
          </a:stretch>
        </p:blipFill>
        <p:spPr>
          <a:xfrm>
            <a:off x="2598687" y="5378998"/>
            <a:ext cx="469900" cy="469900"/>
          </a:xfrm>
          <a:prstGeom prst="rect">
            <a:avLst/>
          </a:prstGeom>
        </p:spPr>
      </p:pic>
      <p:pic>
        <p:nvPicPr>
          <p:cNvPr id="34" name="Graphic 33">
            <a:extLst>
              <a:ext uri="{FF2B5EF4-FFF2-40B4-BE49-F238E27FC236}">
                <a16:creationId xmlns:a16="http://schemas.microsoft.com/office/drawing/2014/main" xmlns="" id="{94BAF6D0-D90F-2940-B54C-F4A09CDD0939}"/>
              </a:ext>
            </a:extLst>
          </p:cNvPr>
          <p:cNvPicPr>
            <a:picLocks noChangeAspect="1"/>
          </p:cNvPicPr>
          <p:nvPr/>
        </p:nvPicPr>
        <p:blipFill>
          <a:blip r:embed="rId14">
            <a:extLst>
              <a:ext uri="{96DAC541-7B7A-43D3-8B79-37D633B846F1}">
                <asvg:svgBlip xmlns:asvg="http://schemas.microsoft.com/office/drawing/2016/SVG/main" xmlns="" r:embed="rId15"/>
              </a:ext>
            </a:extLst>
          </a:blip>
          <a:stretch>
            <a:fillRect/>
          </a:stretch>
        </p:blipFill>
        <p:spPr>
          <a:xfrm>
            <a:off x="2478037" y="1141206"/>
            <a:ext cx="711200" cy="711200"/>
          </a:xfrm>
          <a:prstGeom prst="rect">
            <a:avLst/>
          </a:prstGeom>
        </p:spPr>
      </p:pic>
      <p:pic>
        <p:nvPicPr>
          <p:cNvPr id="36" name="Graphic 35">
            <a:extLst>
              <a:ext uri="{FF2B5EF4-FFF2-40B4-BE49-F238E27FC236}">
                <a16:creationId xmlns:a16="http://schemas.microsoft.com/office/drawing/2014/main" xmlns="" id="{8DFD010B-BDAB-5A43-A9D5-7D9F6189E4F8}"/>
              </a:ext>
            </a:extLst>
          </p:cNvPr>
          <p:cNvPicPr>
            <a:picLocks noChangeAspect="1"/>
          </p:cNvPicPr>
          <p:nvPr/>
        </p:nvPicPr>
        <p:blipFill>
          <a:blip r:embed="rId16">
            <a:extLst>
              <a:ext uri="{96DAC541-7B7A-43D3-8B79-37D633B846F1}">
                <asvg:svgBlip xmlns:asvg="http://schemas.microsoft.com/office/drawing/2016/SVG/main" xmlns="" r:embed="rId17"/>
              </a:ext>
            </a:extLst>
          </a:blip>
          <a:stretch>
            <a:fillRect/>
          </a:stretch>
        </p:blipFill>
        <p:spPr>
          <a:xfrm>
            <a:off x="4591851" y="2427343"/>
            <a:ext cx="711200" cy="711200"/>
          </a:xfrm>
          <a:prstGeom prst="rect">
            <a:avLst/>
          </a:prstGeom>
        </p:spPr>
      </p:pic>
      <p:pic>
        <p:nvPicPr>
          <p:cNvPr id="38" name="Graphic 37">
            <a:extLst>
              <a:ext uri="{FF2B5EF4-FFF2-40B4-BE49-F238E27FC236}">
                <a16:creationId xmlns:a16="http://schemas.microsoft.com/office/drawing/2014/main" xmlns="" id="{8CB142E1-5B51-1E4C-AFA8-54BFF6177BAB}"/>
              </a:ext>
            </a:extLst>
          </p:cNvPr>
          <p:cNvPicPr>
            <a:picLocks noChangeAspect="1"/>
          </p:cNvPicPr>
          <p:nvPr/>
        </p:nvPicPr>
        <p:blipFill>
          <a:blip r:embed="rId18">
            <a:extLst>
              <a:ext uri="{96DAC541-7B7A-43D3-8B79-37D633B846F1}">
                <asvg:svgBlip xmlns:asvg="http://schemas.microsoft.com/office/drawing/2016/SVG/main" xmlns="" r:embed="rId19"/>
              </a:ext>
            </a:extLst>
          </a:blip>
          <a:stretch>
            <a:fillRect/>
          </a:stretch>
        </p:blipFill>
        <p:spPr>
          <a:xfrm>
            <a:off x="4712501" y="3809754"/>
            <a:ext cx="469900" cy="469900"/>
          </a:xfrm>
          <a:prstGeom prst="rect">
            <a:avLst/>
          </a:prstGeom>
        </p:spPr>
      </p:pic>
      <p:pic>
        <p:nvPicPr>
          <p:cNvPr id="40" name="Graphic 39">
            <a:extLst>
              <a:ext uri="{FF2B5EF4-FFF2-40B4-BE49-F238E27FC236}">
                <a16:creationId xmlns:a16="http://schemas.microsoft.com/office/drawing/2014/main" xmlns="" id="{2ACAD885-5F52-504F-842D-3D87E199BD5D}"/>
              </a:ext>
            </a:extLst>
          </p:cNvPr>
          <p:cNvPicPr>
            <a:picLocks noChangeAspect="1"/>
          </p:cNvPicPr>
          <p:nvPr/>
        </p:nvPicPr>
        <p:blipFill>
          <a:blip r:embed="rId20">
            <a:extLst>
              <a:ext uri="{96DAC541-7B7A-43D3-8B79-37D633B846F1}">
                <asvg:svgBlip xmlns:asvg="http://schemas.microsoft.com/office/drawing/2016/SVG/main" xmlns="" r:embed="rId21"/>
              </a:ext>
            </a:extLst>
          </a:blip>
          <a:stretch>
            <a:fillRect/>
          </a:stretch>
        </p:blipFill>
        <p:spPr>
          <a:xfrm>
            <a:off x="4712501" y="4696153"/>
            <a:ext cx="469900" cy="469900"/>
          </a:xfrm>
          <a:prstGeom prst="rect">
            <a:avLst/>
          </a:prstGeom>
        </p:spPr>
      </p:pic>
      <p:pic>
        <p:nvPicPr>
          <p:cNvPr id="42" name="Graphic 41">
            <a:extLst>
              <a:ext uri="{FF2B5EF4-FFF2-40B4-BE49-F238E27FC236}">
                <a16:creationId xmlns:a16="http://schemas.microsoft.com/office/drawing/2014/main" xmlns="" id="{E067B167-698B-E843-8E2B-0A7BDC8B26DC}"/>
              </a:ext>
            </a:extLst>
          </p:cNvPr>
          <p:cNvPicPr>
            <a:picLocks noChangeAspect="1"/>
          </p:cNvPicPr>
          <p:nvPr/>
        </p:nvPicPr>
        <p:blipFill>
          <a:blip r:embed="rId22">
            <a:extLst>
              <a:ext uri="{96DAC541-7B7A-43D3-8B79-37D633B846F1}">
                <asvg:svgBlip xmlns:asvg="http://schemas.microsoft.com/office/drawing/2016/SVG/main" xmlns="" r:embed="rId23"/>
              </a:ext>
            </a:extLst>
          </a:blip>
          <a:stretch>
            <a:fillRect/>
          </a:stretch>
        </p:blipFill>
        <p:spPr>
          <a:xfrm>
            <a:off x="4591851" y="1141206"/>
            <a:ext cx="711200" cy="711200"/>
          </a:xfrm>
          <a:prstGeom prst="rect">
            <a:avLst/>
          </a:prstGeom>
        </p:spPr>
      </p:pic>
      <p:pic>
        <p:nvPicPr>
          <p:cNvPr id="48" name="Graphic 47">
            <a:extLst>
              <a:ext uri="{FF2B5EF4-FFF2-40B4-BE49-F238E27FC236}">
                <a16:creationId xmlns:a16="http://schemas.microsoft.com/office/drawing/2014/main" xmlns="" id="{7BDAE49E-BAE0-264B-A533-A10E90F34AA8}"/>
              </a:ext>
            </a:extLst>
          </p:cNvPr>
          <p:cNvPicPr>
            <a:picLocks noChangeAspect="1"/>
          </p:cNvPicPr>
          <p:nvPr/>
        </p:nvPicPr>
        <p:blipFill>
          <a:blip r:embed="rId24">
            <a:extLst>
              <a:ext uri="{96DAC541-7B7A-43D3-8B79-37D633B846F1}">
                <asvg:svgBlip xmlns:asvg="http://schemas.microsoft.com/office/drawing/2016/SVG/main" xmlns="" r:embed="rId25"/>
              </a:ext>
            </a:extLst>
          </a:blip>
          <a:stretch>
            <a:fillRect/>
          </a:stretch>
        </p:blipFill>
        <p:spPr>
          <a:xfrm>
            <a:off x="8874961" y="2427343"/>
            <a:ext cx="711200" cy="711200"/>
          </a:xfrm>
          <a:prstGeom prst="rect">
            <a:avLst/>
          </a:prstGeom>
        </p:spPr>
      </p:pic>
      <p:pic>
        <p:nvPicPr>
          <p:cNvPr id="50" name="Graphic 49">
            <a:extLst>
              <a:ext uri="{FF2B5EF4-FFF2-40B4-BE49-F238E27FC236}">
                <a16:creationId xmlns:a16="http://schemas.microsoft.com/office/drawing/2014/main" xmlns="" id="{1D059C68-8F75-154A-AA06-D165BFF83CE0}"/>
              </a:ext>
            </a:extLst>
          </p:cNvPr>
          <p:cNvPicPr>
            <a:picLocks noChangeAspect="1"/>
          </p:cNvPicPr>
          <p:nvPr/>
        </p:nvPicPr>
        <p:blipFill>
          <a:blip r:embed="rId26">
            <a:extLst>
              <a:ext uri="{96DAC541-7B7A-43D3-8B79-37D633B846F1}">
                <asvg:svgBlip xmlns:asvg="http://schemas.microsoft.com/office/drawing/2016/SVG/main" xmlns="" r:embed="rId27"/>
              </a:ext>
            </a:extLst>
          </a:blip>
          <a:stretch>
            <a:fillRect/>
          </a:stretch>
        </p:blipFill>
        <p:spPr>
          <a:xfrm>
            <a:off x="8864600" y="1141206"/>
            <a:ext cx="711200" cy="711200"/>
          </a:xfrm>
          <a:prstGeom prst="rect">
            <a:avLst/>
          </a:prstGeom>
        </p:spPr>
      </p:pic>
    </p:spTree>
    <p:extLst>
      <p:ext uri="{BB962C8B-B14F-4D97-AF65-F5344CB8AC3E}">
        <p14:creationId xmlns:p14="http://schemas.microsoft.com/office/powerpoint/2010/main" val="273266244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FA342194-99D7-A246-9C5C-CD8DC39D9E66}"/>
              </a:ext>
            </a:extLst>
          </p:cNvPr>
          <p:cNvSpPr>
            <a:spLocks noGrp="1"/>
          </p:cNvSpPr>
          <p:nvPr>
            <p:ph type="sldNum" sz="quarter" idx="10"/>
          </p:nvPr>
        </p:nvSpPr>
        <p:spPr/>
        <p:txBody>
          <a:bodyPr/>
          <a:lstStyle/>
          <a:p>
            <a:fld id="{0E0E0192-C642-4D4F-AE82-A0D0DC02E26B}" type="slidenum">
              <a:rPr lang="en-US" smtClean="0"/>
              <a:t>28</a:t>
            </a:fld>
            <a:endParaRPr lang="en-US" dirty="0"/>
          </a:p>
        </p:txBody>
      </p:sp>
      <p:sp>
        <p:nvSpPr>
          <p:cNvPr id="3" name="Title 2">
            <a:extLst>
              <a:ext uri="{FF2B5EF4-FFF2-40B4-BE49-F238E27FC236}">
                <a16:creationId xmlns:a16="http://schemas.microsoft.com/office/drawing/2014/main" xmlns="" id="{BAC6EDBD-975A-C543-A6EE-66B6069C5C68}"/>
              </a:ext>
            </a:extLst>
          </p:cNvPr>
          <p:cNvSpPr>
            <a:spLocks noGrp="1"/>
          </p:cNvSpPr>
          <p:nvPr>
            <p:ph type="title"/>
          </p:nvPr>
        </p:nvSpPr>
        <p:spPr>
          <a:xfrm>
            <a:off x="202294" y="390334"/>
            <a:ext cx="6532780" cy="559397"/>
          </a:xfrm>
        </p:spPr>
        <p:txBody>
          <a:bodyPr/>
          <a:lstStyle/>
          <a:p>
            <a:r>
              <a:rPr lang="en-US" dirty="0"/>
              <a:t>Application Integration</a:t>
            </a:r>
          </a:p>
        </p:txBody>
      </p:sp>
      <p:sp>
        <p:nvSpPr>
          <p:cNvPr id="4" name="Text Placeholder 3">
            <a:extLst>
              <a:ext uri="{FF2B5EF4-FFF2-40B4-BE49-F238E27FC236}">
                <a16:creationId xmlns:a16="http://schemas.microsoft.com/office/drawing/2014/main" xmlns="" id="{6DA6A9C2-A143-4E48-8F87-3157F3CD2736}"/>
              </a:ext>
            </a:extLst>
          </p:cNvPr>
          <p:cNvSpPr>
            <a:spLocks noGrp="1"/>
          </p:cNvSpPr>
          <p:nvPr>
            <p:ph type="body" sz="quarter" idx="11"/>
          </p:nvPr>
        </p:nvSpPr>
        <p:spPr/>
        <p:txBody>
          <a:bodyPr/>
          <a:lstStyle/>
          <a:p>
            <a:r>
              <a:rPr lang="en-US" dirty="0"/>
              <a:t>2/2</a:t>
            </a:r>
          </a:p>
        </p:txBody>
      </p:sp>
      <p:sp>
        <p:nvSpPr>
          <p:cNvPr id="5" name="TextBox 4">
            <a:extLst>
              <a:ext uri="{FF2B5EF4-FFF2-40B4-BE49-F238E27FC236}">
                <a16:creationId xmlns:a16="http://schemas.microsoft.com/office/drawing/2014/main" xmlns="" id="{B8809D90-4098-7446-82E0-DC22E47525B7}"/>
              </a:ext>
            </a:extLst>
          </p:cNvPr>
          <p:cNvSpPr txBox="1"/>
          <p:nvPr/>
        </p:nvSpPr>
        <p:spPr>
          <a:xfrm>
            <a:off x="1718510" y="1952895"/>
            <a:ext cx="2217871" cy="307777"/>
          </a:xfrm>
          <a:prstGeom prst="rect">
            <a:avLst/>
          </a:prstGeom>
          <a:noFill/>
        </p:spPr>
        <p:txBody>
          <a:bodyPr wrap="square" rtlCol="0">
            <a:spAutoFit/>
          </a:bodyPr>
          <a:lstStyle/>
          <a:p>
            <a:pPr algn="ctr"/>
            <a:r>
              <a:rPr lang="en-US" sz="1400" dirty="0">
                <a:latin typeface="+mj-lt"/>
                <a:ea typeface="Amazon Ember" panose="020B0603020204020204" pitchFamily="34" charset="0"/>
                <a:cs typeface="Amazon Ember" panose="020B0603020204020204" pitchFamily="34" charset="0"/>
              </a:rPr>
              <a:t>AWS Step Functions</a:t>
            </a:r>
          </a:p>
        </p:txBody>
      </p:sp>
      <p:sp>
        <p:nvSpPr>
          <p:cNvPr id="20" name="TextBox 19">
            <a:extLst>
              <a:ext uri="{FF2B5EF4-FFF2-40B4-BE49-F238E27FC236}">
                <a16:creationId xmlns:a16="http://schemas.microsoft.com/office/drawing/2014/main" xmlns="" id="{08F7870B-8231-0A4E-86DF-485C5555F253}"/>
              </a:ext>
            </a:extLst>
          </p:cNvPr>
          <p:cNvSpPr txBox="1"/>
          <p:nvPr/>
        </p:nvSpPr>
        <p:spPr>
          <a:xfrm>
            <a:off x="1718510" y="3369100"/>
            <a:ext cx="2217871" cy="307777"/>
          </a:xfrm>
          <a:prstGeom prst="rect">
            <a:avLst/>
          </a:prstGeom>
          <a:noFill/>
        </p:spPr>
        <p:txBody>
          <a:bodyPr wrap="square" rtlCol="0">
            <a:spAutoFit/>
          </a:bodyPr>
          <a:lstStyle/>
          <a:p>
            <a:pPr algn="ctr"/>
            <a:r>
              <a:rPr lang="en-US" sz="1400" dirty="0">
                <a:latin typeface="+mj-lt"/>
                <a:ea typeface="Amazon Ember" panose="020B0603020204020204" pitchFamily="34" charset="0"/>
                <a:cs typeface="Amazon Ember" panose="020B0603020204020204" pitchFamily="34" charset="0"/>
              </a:rPr>
              <a:t>AWS Step Functions</a:t>
            </a:r>
          </a:p>
        </p:txBody>
      </p:sp>
      <p:pic>
        <p:nvPicPr>
          <p:cNvPr id="10" name="Graphic 9">
            <a:extLst>
              <a:ext uri="{FF2B5EF4-FFF2-40B4-BE49-F238E27FC236}">
                <a16:creationId xmlns:a16="http://schemas.microsoft.com/office/drawing/2014/main" xmlns="" id="{DFB3028D-5AAE-9F4E-A02A-1F370350EE5F}"/>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2471845" y="2616272"/>
            <a:ext cx="711200" cy="711200"/>
          </a:xfrm>
          <a:prstGeom prst="rect">
            <a:avLst/>
          </a:prstGeom>
        </p:spPr>
      </p:pic>
      <p:pic>
        <p:nvPicPr>
          <p:cNvPr id="11" name="Graphic 10">
            <a:extLst>
              <a:ext uri="{FF2B5EF4-FFF2-40B4-BE49-F238E27FC236}">
                <a16:creationId xmlns:a16="http://schemas.microsoft.com/office/drawing/2014/main" xmlns="" id="{1A8D30EF-3065-9048-825C-BF17B517AA98}"/>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2471845" y="1241695"/>
            <a:ext cx="711200" cy="711200"/>
          </a:xfrm>
          <a:prstGeom prst="rect">
            <a:avLst/>
          </a:prstGeom>
        </p:spPr>
      </p:pic>
    </p:spTree>
    <p:extLst>
      <p:ext uri="{BB962C8B-B14F-4D97-AF65-F5344CB8AC3E}">
        <p14:creationId xmlns:p14="http://schemas.microsoft.com/office/powerpoint/2010/main" val="13155035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60CB8DE-8430-4F47-A8EC-9DE901A1ABBE}"/>
              </a:ext>
            </a:extLst>
          </p:cNvPr>
          <p:cNvSpPr>
            <a:spLocks noGrp="1"/>
          </p:cNvSpPr>
          <p:nvPr>
            <p:ph type="title"/>
          </p:nvPr>
        </p:nvSpPr>
        <p:spPr/>
        <p:txBody>
          <a:bodyPr/>
          <a:lstStyle/>
          <a:p>
            <a:r>
              <a:rPr lang="en-US" dirty="0"/>
              <a:t>AR &amp; VR</a:t>
            </a:r>
          </a:p>
        </p:txBody>
      </p:sp>
      <p:sp>
        <p:nvSpPr>
          <p:cNvPr id="3" name="Slide Number Placeholder 2">
            <a:extLst>
              <a:ext uri="{FF2B5EF4-FFF2-40B4-BE49-F238E27FC236}">
                <a16:creationId xmlns:a16="http://schemas.microsoft.com/office/drawing/2014/main" xmlns="" id="{755BA5FE-5C0D-9943-B58B-EBA4675899EB}"/>
              </a:ext>
            </a:extLst>
          </p:cNvPr>
          <p:cNvSpPr>
            <a:spLocks noGrp="1"/>
          </p:cNvSpPr>
          <p:nvPr>
            <p:ph type="sldNum" sz="quarter" idx="10"/>
          </p:nvPr>
        </p:nvSpPr>
        <p:spPr/>
        <p:txBody>
          <a:bodyPr/>
          <a:lstStyle/>
          <a:p>
            <a:fld id="{0E0E0192-C642-4D4F-AE82-A0D0DC02E26B}" type="slidenum">
              <a:rPr lang="en-US" smtClean="0"/>
              <a:t>29</a:t>
            </a:fld>
            <a:endParaRPr lang="en-US" dirty="0"/>
          </a:p>
        </p:txBody>
      </p:sp>
      <p:pic>
        <p:nvPicPr>
          <p:cNvPr id="4" name="Graphic 3">
            <a:extLst>
              <a:ext uri="{FF2B5EF4-FFF2-40B4-BE49-F238E27FC236}">
                <a16:creationId xmlns:a16="http://schemas.microsoft.com/office/drawing/2014/main" xmlns="" id="{0AD39794-5832-E240-B99F-84F288324316}"/>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10204450" y="3520998"/>
            <a:ext cx="952500" cy="952500"/>
          </a:xfrm>
          <a:prstGeom prst="rect">
            <a:avLst/>
          </a:prstGeom>
        </p:spPr>
      </p:pic>
      <p:pic>
        <p:nvPicPr>
          <p:cNvPr id="5" name="Graphic 4">
            <a:extLst>
              <a:ext uri="{FF2B5EF4-FFF2-40B4-BE49-F238E27FC236}">
                <a16:creationId xmlns:a16="http://schemas.microsoft.com/office/drawing/2014/main" xmlns="" id="{04D29867-E562-C047-A48D-4DB76D829AAD}"/>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10204450" y="2301413"/>
            <a:ext cx="952500" cy="952500"/>
          </a:xfrm>
          <a:prstGeom prst="rect">
            <a:avLst/>
          </a:prstGeom>
        </p:spPr>
      </p:pic>
    </p:spTree>
    <p:extLst>
      <p:ext uri="{BB962C8B-B14F-4D97-AF65-F5344CB8AC3E}">
        <p14:creationId xmlns:p14="http://schemas.microsoft.com/office/powerpoint/2010/main" val="324276341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7F31F22-914E-BD4D-8505-2F4C4ECA42FC}"/>
              </a:ext>
            </a:extLst>
          </p:cNvPr>
          <p:cNvSpPr>
            <a:spLocks noGrp="1"/>
          </p:cNvSpPr>
          <p:nvPr>
            <p:ph type="title"/>
          </p:nvPr>
        </p:nvSpPr>
        <p:spPr/>
        <p:txBody>
          <a:bodyPr/>
          <a:lstStyle/>
          <a:p>
            <a:r>
              <a:rPr lang="en-US" dirty="0"/>
              <a:t>What’s new?</a:t>
            </a:r>
          </a:p>
        </p:txBody>
      </p:sp>
      <p:sp>
        <p:nvSpPr>
          <p:cNvPr id="3" name="Content Placeholder 2">
            <a:extLst>
              <a:ext uri="{FF2B5EF4-FFF2-40B4-BE49-F238E27FC236}">
                <a16:creationId xmlns:a16="http://schemas.microsoft.com/office/drawing/2014/main" xmlns="" id="{49260EB3-A9E8-5248-921D-65A93799CF5C}"/>
              </a:ext>
            </a:extLst>
          </p:cNvPr>
          <p:cNvSpPr>
            <a:spLocks noGrp="1"/>
          </p:cNvSpPr>
          <p:nvPr>
            <p:ph idx="1"/>
          </p:nvPr>
        </p:nvSpPr>
        <p:spPr>
          <a:xfrm>
            <a:off x="266700" y="1130301"/>
            <a:ext cx="11696700" cy="688054"/>
          </a:xfrm>
        </p:spPr>
        <p:txBody>
          <a:bodyPr>
            <a:normAutofit lnSpcReduction="10000"/>
          </a:bodyPr>
          <a:lstStyle/>
          <a:p>
            <a:r>
              <a:rPr lang="en-US" dirty="0"/>
              <a:t>For the latest deck, asset packages, or resources, visit the AWS Architecture Center: </a:t>
            </a:r>
            <a:r>
              <a:rPr lang="en-US" dirty="0">
                <a:hlinkClick r:id="rId2"/>
              </a:rPr>
              <a:t>https://aws.amazon.com/architecture/icons/</a:t>
            </a:r>
            <a:r>
              <a:rPr lang="en-US" dirty="0"/>
              <a:t> </a:t>
            </a:r>
          </a:p>
        </p:txBody>
      </p:sp>
      <p:sp>
        <p:nvSpPr>
          <p:cNvPr id="5" name="Slide Number Placeholder 4">
            <a:extLst>
              <a:ext uri="{FF2B5EF4-FFF2-40B4-BE49-F238E27FC236}">
                <a16:creationId xmlns:a16="http://schemas.microsoft.com/office/drawing/2014/main" xmlns="" id="{C8B12439-9C1F-7A48-ACA9-EBAE03B44616}"/>
              </a:ext>
            </a:extLst>
          </p:cNvPr>
          <p:cNvSpPr>
            <a:spLocks noGrp="1"/>
          </p:cNvSpPr>
          <p:nvPr>
            <p:ph type="sldNum" sz="quarter" idx="4"/>
          </p:nvPr>
        </p:nvSpPr>
        <p:spPr/>
        <p:txBody>
          <a:bodyPr/>
          <a:lstStyle/>
          <a:p>
            <a:fld id="{0E0E0192-C642-4D4F-AE82-A0D0DC02E26B}" type="slidenum">
              <a:rPr lang="en-US" smtClean="0"/>
              <a:pPr/>
              <a:t>3</a:t>
            </a:fld>
            <a:endParaRPr lang="en-US" dirty="0"/>
          </a:p>
        </p:txBody>
      </p:sp>
      <p:sp>
        <p:nvSpPr>
          <p:cNvPr id="6" name="Content Placeholder 2">
            <a:extLst>
              <a:ext uri="{FF2B5EF4-FFF2-40B4-BE49-F238E27FC236}">
                <a16:creationId xmlns:a16="http://schemas.microsoft.com/office/drawing/2014/main" xmlns="" id="{1BEE19A8-90DE-DE4E-A837-20FEED48DFE6}"/>
              </a:ext>
            </a:extLst>
          </p:cNvPr>
          <p:cNvSpPr txBox="1">
            <a:spLocks/>
          </p:cNvSpPr>
          <p:nvPr/>
        </p:nvSpPr>
        <p:spPr>
          <a:xfrm>
            <a:off x="266700" y="2124635"/>
            <a:ext cx="11696700" cy="3718604"/>
          </a:xfrm>
          <a:prstGeom prst="rect">
            <a:avLst/>
          </a:prstGeom>
        </p:spPr>
        <p:txBody>
          <a:bodyPr vert="horz" lIns="91440" tIns="45720" rIns="91440" bIns="45720" numCol="2" spcCol="36576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sz="1600" b="1" dirty="0">
                <a:latin typeface="Arial" panose="020B0604020202020204" pitchFamily="34" charset="0"/>
                <a:cs typeface="Arial" panose="020B0604020202020204" pitchFamily="34" charset="0"/>
              </a:rPr>
              <a:t>Two decks</a:t>
            </a:r>
            <a:br>
              <a:rPr lang="en-US" sz="1600" b="1" dirty="0">
                <a:latin typeface="Arial" panose="020B0604020202020204" pitchFamily="34" charset="0"/>
                <a:cs typeface="Arial" panose="020B0604020202020204" pitchFamily="34" charset="0"/>
              </a:rPr>
            </a:br>
            <a:r>
              <a:rPr lang="en-US" sz="1600" dirty="0">
                <a:latin typeface="Arial" panose="020B0604020202020204" pitchFamily="34" charset="0"/>
                <a:cs typeface="Arial" panose="020B0604020202020204" pitchFamily="34" charset="0"/>
              </a:rPr>
              <a:t>Dark backgrounds and light backgrounds have significant difference in accessibility needs. As such, we have created two separate decks, each with optimized colors for accessibility.</a:t>
            </a:r>
            <a:endParaRPr lang="en-US" sz="1600" b="1" dirty="0">
              <a:latin typeface="Arial" panose="020B0604020202020204" pitchFamily="34" charset="0"/>
              <a:cs typeface="Arial" panose="020B0604020202020204" pitchFamily="34" charset="0"/>
            </a:endParaRPr>
          </a:p>
          <a:p>
            <a:pPr marL="0" indent="0">
              <a:lnSpc>
                <a:spcPct val="100000"/>
              </a:lnSpc>
              <a:buNone/>
            </a:pPr>
            <a:r>
              <a:rPr lang="en-US" sz="1600" b="1" dirty="0">
                <a:latin typeface="Arial" panose="020B0604020202020204" pitchFamily="34" charset="0"/>
                <a:cs typeface="Arial" panose="020B0604020202020204" pitchFamily="34" charset="0"/>
              </a:rPr>
              <a:t>Colors</a:t>
            </a:r>
            <a:br>
              <a:rPr lang="en-US" sz="1600" b="1" dirty="0">
                <a:latin typeface="Arial" panose="020B0604020202020204" pitchFamily="34" charset="0"/>
                <a:cs typeface="Arial" panose="020B0604020202020204" pitchFamily="34" charset="0"/>
              </a:rPr>
            </a:br>
            <a:r>
              <a:rPr lang="en-US" sz="1600" dirty="0">
                <a:latin typeface="Arial" panose="020B0604020202020204" pitchFamily="34" charset="0"/>
                <a:cs typeface="Arial" panose="020B0604020202020204" pitchFamily="34" charset="0"/>
              </a:rPr>
              <a:t>Product icons are now organized by category colors. Products that exist in multiple categories are available in both colors. Primary product icons are color gradients, with alternative solid-color backgrounds for more complex diagrams. Resource and group icons are only provided in solid colors for simplicity.</a:t>
            </a:r>
          </a:p>
          <a:p>
            <a:pPr marL="0" indent="0">
              <a:lnSpc>
                <a:spcPct val="100000"/>
              </a:lnSpc>
              <a:buNone/>
            </a:pPr>
            <a:endParaRPr lang="en-US" sz="1600" dirty="0">
              <a:latin typeface="Arial" panose="020B0604020202020204" pitchFamily="34" charset="0"/>
              <a:cs typeface="Arial" panose="020B0604020202020204" pitchFamily="34" charset="0"/>
            </a:endParaRPr>
          </a:p>
          <a:p>
            <a:pPr marL="0" indent="0">
              <a:lnSpc>
                <a:spcPct val="100000"/>
              </a:lnSpc>
              <a:buNone/>
            </a:pPr>
            <a:r>
              <a:rPr lang="en-US" sz="1600" b="1" dirty="0">
                <a:latin typeface="Arial" panose="020B0604020202020204" pitchFamily="34" charset="0"/>
                <a:cs typeface="Arial" panose="020B0604020202020204" pitchFamily="34" charset="0"/>
              </a:rPr>
              <a:t>Additional products</a:t>
            </a:r>
            <a:r>
              <a:rPr lang="en-US" sz="1600" dirty="0">
                <a:latin typeface="Arial" panose="020B0604020202020204" pitchFamily="34" charset="0"/>
                <a:cs typeface="Arial" panose="020B0604020202020204" pitchFamily="34" charset="0"/>
              </a:rPr>
              <a:t/>
            </a:r>
            <a:br>
              <a:rPr lang="en-US" sz="1600" dirty="0">
                <a:latin typeface="Arial" panose="020B0604020202020204" pitchFamily="34" charset="0"/>
                <a:cs typeface="Arial" panose="020B0604020202020204" pitchFamily="34" charset="0"/>
              </a:rPr>
            </a:br>
            <a:r>
              <a:rPr lang="en-US" sz="1600" dirty="0">
                <a:latin typeface="Arial" panose="020B0604020202020204" pitchFamily="34" charset="0"/>
                <a:cs typeface="Arial" panose="020B0604020202020204" pitchFamily="34" charset="0"/>
              </a:rPr>
              <a:t>Icons for products launched at </a:t>
            </a:r>
            <a:r>
              <a:rPr lang="en-US" sz="1600" dirty="0" err="1">
                <a:latin typeface="Arial" panose="020B0604020202020204" pitchFamily="34" charset="0"/>
                <a:cs typeface="Arial" panose="020B0604020202020204" pitchFamily="34" charset="0"/>
              </a:rPr>
              <a:t>re:Invent</a:t>
            </a:r>
            <a:r>
              <a:rPr lang="en-US" sz="1600" dirty="0">
                <a:latin typeface="Arial" panose="020B0604020202020204" pitchFamily="34" charset="0"/>
                <a:cs typeface="Arial" panose="020B0604020202020204" pitchFamily="34" charset="0"/>
              </a:rPr>
              <a:t> 2018 are now included.</a:t>
            </a:r>
            <a:endParaRPr lang="en-US" sz="1600" b="1" dirty="0">
              <a:latin typeface="Arial" panose="020B0604020202020204" pitchFamily="34" charset="0"/>
              <a:cs typeface="Arial" panose="020B0604020202020204" pitchFamily="34" charset="0"/>
            </a:endParaRPr>
          </a:p>
          <a:p>
            <a:pPr marL="0" indent="0">
              <a:lnSpc>
                <a:spcPct val="100000"/>
              </a:lnSpc>
              <a:buNone/>
            </a:pPr>
            <a:r>
              <a:rPr lang="en-US" sz="1600" b="1" dirty="0">
                <a:latin typeface="Arial" panose="020B0604020202020204" pitchFamily="34" charset="0"/>
                <a:cs typeface="Arial" panose="020B0604020202020204" pitchFamily="34" charset="0"/>
              </a:rPr>
              <a:t>Deck searchability</a:t>
            </a:r>
            <a:r>
              <a:rPr lang="en-US" sz="1600" dirty="0">
                <a:latin typeface="Arial" panose="020B0604020202020204" pitchFamily="34" charset="0"/>
                <a:cs typeface="Arial" panose="020B0604020202020204" pitchFamily="34" charset="0"/>
              </a:rPr>
              <a:t/>
            </a:r>
            <a:br>
              <a:rPr lang="en-US" sz="1600" dirty="0">
                <a:latin typeface="Arial" panose="020B0604020202020204" pitchFamily="34" charset="0"/>
                <a:cs typeface="Arial" panose="020B0604020202020204" pitchFamily="34" charset="0"/>
              </a:rPr>
            </a:br>
            <a:r>
              <a:rPr lang="en-US" sz="1600" dirty="0">
                <a:latin typeface="Arial" panose="020B0604020202020204" pitchFamily="34" charset="0"/>
                <a:cs typeface="Arial" panose="020B0604020202020204" pitchFamily="34" charset="0"/>
              </a:rPr>
              <a:t>Product names have been removed from the asset itself in order to enable additional deck searchability. </a:t>
            </a:r>
          </a:p>
        </p:txBody>
      </p:sp>
    </p:spTree>
    <p:extLst>
      <p:ext uri="{BB962C8B-B14F-4D97-AF65-F5344CB8AC3E}">
        <p14:creationId xmlns:p14="http://schemas.microsoft.com/office/powerpoint/2010/main" val="30471893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FA342194-99D7-A246-9C5C-CD8DC39D9E66}"/>
              </a:ext>
            </a:extLst>
          </p:cNvPr>
          <p:cNvSpPr>
            <a:spLocks noGrp="1"/>
          </p:cNvSpPr>
          <p:nvPr>
            <p:ph type="sldNum" sz="quarter" idx="10"/>
          </p:nvPr>
        </p:nvSpPr>
        <p:spPr/>
        <p:txBody>
          <a:bodyPr/>
          <a:lstStyle/>
          <a:p>
            <a:fld id="{0E0E0192-C642-4D4F-AE82-A0D0DC02E26B}" type="slidenum">
              <a:rPr lang="en-US" smtClean="0"/>
              <a:t>30</a:t>
            </a:fld>
            <a:endParaRPr lang="en-US" dirty="0"/>
          </a:p>
        </p:txBody>
      </p:sp>
      <p:sp>
        <p:nvSpPr>
          <p:cNvPr id="3" name="Title 2">
            <a:extLst>
              <a:ext uri="{FF2B5EF4-FFF2-40B4-BE49-F238E27FC236}">
                <a16:creationId xmlns:a16="http://schemas.microsoft.com/office/drawing/2014/main" xmlns="" id="{BAC6EDBD-975A-C543-A6EE-66B6069C5C68}"/>
              </a:ext>
            </a:extLst>
          </p:cNvPr>
          <p:cNvSpPr>
            <a:spLocks noGrp="1"/>
          </p:cNvSpPr>
          <p:nvPr>
            <p:ph type="title"/>
          </p:nvPr>
        </p:nvSpPr>
        <p:spPr/>
        <p:txBody>
          <a:bodyPr/>
          <a:lstStyle/>
          <a:p>
            <a:r>
              <a:rPr lang="en-US" dirty="0"/>
              <a:t>AR &amp; VR</a:t>
            </a:r>
          </a:p>
        </p:txBody>
      </p:sp>
      <p:sp>
        <p:nvSpPr>
          <p:cNvPr id="4" name="Text Placeholder 3">
            <a:extLst>
              <a:ext uri="{FF2B5EF4-FFF2-40B4-BE49-F238E27FC236}">
                <a16:creationId xmlns:a16="http://schemas.microsoft.com/office/drawing/2014/main" xmlns="" id="{6DA6A9C2-A143-4E48-8F87-3157F3CD2736}"/>
              </a:ext>
            </a:extLst>
          </p:cNvPr>
          <p:cNvSpPr>
            <a:spLocks noGrp="1"/>
          </p:cNvSpPr>
          <p:nvPr>
            <p:ph type="body" sz="quarter" idx="11"/>
          </p:nvPr>
        </p:nvSpPr>
        <p:spPr/>
        <p:txBody>
          <a:bodyPr/>
          <a:lstStyle/>
          <a:p>
            <a:r>
              <a:rPr lang="en-US" dirty="0"/>
              <a:t>1/1</a:t>
            </a:r>
          </a:p>
        </p:txBody>
      </p:sp>
      <p:sp>
        <p:nvSpPr>
          <p:cNvPr id="5" name="TextBox 4">
            <a:extLst>
              <a:ext uri="{FF2B5EF4-FFF2-40B4-BE49-F238E27FC236}">
                <a16:creationId xmlns:a16="http://schemas.microsoft.com/office/drawing/2014/main" xmlns="" id="{6FBB9F78-3DBB-9448-BCB9-4ABAE6E9A5BC}"/>
              </a:ext>
            </a:extLst>
          </p:cNvPr>
          <p:cNvSpPr txBox="1"/>
          <p:nvPr/>
        </p:nvSpPr>
        <p:spPr>
          <a:xfrm>
            <a:off x="1718510" y="1987661"/>
            <a:ext cx="2217871" cy="307777"/>
          </a:xfrm>
          <a:prstGeom prst="rect">
            <a:avLst/>
          </a:prstGeom>
          <a:noFill/>
        </p:spPr>
        <p:txBody>
          <a:bodyPr wrap="square" rtlCol="0">
            <a:spAutoFit/>
          </a:bodyPr>
          <a:lstStyle/>
          <a:p>
            <a:pPr algn="ctr"/>
            <a:r>
              <a:rPr lang="en-US" sz="1400" dirty="0">
                <a:latin typeface="+mj-lt"/>
                <a:ea typeface="Amazon Ember" panose="020B0603020204020204" pitchFamily="34" charset="0"/>
                <a:cs typeface="Amazon Ember" panose="020B0603020204020204" pitchFamily="34" charset="0"/>
              </a:rPr>
              <a:t>Amazon Sumerian</a:t>
            </a:r>
          </a:p>
        </p:txBody>
      </p:sp>
      <p:sp>
        <p:nvSpPr>
          <p:cNvPr id="12" name="TextBox 11">
            <a:extLst>
              <a:ext uri="{FF2B5EF4-FFF2-40B4-BE49-F238E27FC236}">
                <a16:creationId xmlns:a16="http://schemas.microsoft.com/office/drawing/2014/main" xmlns="" id="{0EBB86CB-C4B9-5C4A-8574-1401CA1D1B32}"/>
              </a:ext>
            </a:extLst>
          </p:cNvPr>
          <p:cNvSpPr txBox="1"/>
          <p:nvPr/>
        </p:nvSpPr>
        <p:spPr>
          <a:xfrm>
            <a:off x="1718510" y="3291042"/>
            <a:ext cx="2217871" cy="307777"/>
          </a:xfrm>
          <a:prstGeom prst="rect">
            <a:avLst/>
          </a:prstGeom>
          <a:noFill/>
        </p:spPr>
        <p:txBody>
          <a:bodyPr wrap="square" rtlCol="0">
            <a:spAutoFit/>
          </a:bodyPr>
          <a:lstStyle/>
          <a:p>
            <a:pPr algn="ctr"/>
            <a:r>
              <a:rPr lang="en-US" sz="1400" dirty="0">
                <a:latin typeface="+mj-lt"/>
                <a:ea typeface="Amazon Ember" panose="020B0603020204020204" pitchFamily="34" charset="0"/>
                <a:cs typeface="Amazon Ember" panose="020B0603020204020204" pitchFamily="34" charset="0"/>
              </a:rPr>
              <a:t>Amazon Sumerian</a:t>
            </a:r>
          </a:p>
        </p:txBody>
      </p:sp>
      <p:pic>
        <p:nvPicPr>
          <p:cNvPr id="7" name="Graphic 6">
            <a:extLst>
              <a:ext uri="{FF2B5EF4-FFF2-40B4-BE49-F238E27FC236}">
                <a16:creationId xmlns:a16="http://schemas.microsoft.com/office/drawing/2014/main" xmlns="" id="{66C950A1-D7F9-2746-B34E-76F0FC41590C}"/>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2471845" y="2570395"/>
            <a:ext cx="711200" cy="711200"/>
          </a:xfrm>
          <a:prstGeom prst="rect">
            <a:avLst/>
          </a:prstGeom>
        </p:spPr>
      </p:pic>
      <p:pic>
        <p:nvPicPr>
          <p:cNvPr id="9" name="Graphic 8">
            <a:extLst>
              <a:ext uri="{FF2B5EF4-FFF2-40B4-BE49-F238E27FC236}">
                <a16:creationId xmlns:a16="http://schemas.microsoft.com/office/drawing/2014/main" xmlns="" id="{06EF018C-8857-3A47-A691-E8BC4E50FAB0}"/>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2471845" y="1224687"/>
            <a:ext cx="711200" cy="711200"/>
          </a:xfrm>
          <a:prstGeom prst="rect">
            <a:avLst/>
          </a:prstGeom>
        </p:spPr>
      </p:pic>
    </p:spTree>
    <p:extLst>
      <p:ext uri="{BB962C8B-B14F-4D97-AF65-F5344CB8AC3E}">
        <p14:creationId xmlns:p14="http://schemas.microsoft.com/office/powerpoint/2010/main" val="199785473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F928477-238B-AA4A-88A0-EA8F17D4819C}"/>
              </a:ext>
            </a:extLst>
          </p:cNvPr>
          <p:cNvSpPr>
            <a:spLocks noGrp="1"/>
          </p:cNvSpPr>
          <p:nvPr>
            <p:ph type="title"/>
          </p:nvPr>
        </p:nvSpPr>
        <p:spPr/>
        <p:txBody>
          <a:bodyPr/>
          <a:lstStyle/>
          <a:p>
            <a:r>
              <a:rPr lang="en-US" dirty="0"/>
              <a:t>AWS Cost Management</a:t>
            </a:r>
          </a:p>
        </p:txBody>
      </p:sp>
      <p:sp>
        <p:nvSpPr>
          <p:cNvPr id="3" name="Slide Number Placeholder 2">
            <a:extLst>
              <a:ext uri="{FF2B5EF4-FFF2-40B4-BE49-F238E27FC236}">
                <a16:creationId xmlns:a16="http://schemas.microsoft.com/office/drawing/2014/main" xmlns="" id="{45018586-451C-5641-991D-C9EE979434B4}"/>
              </a:ext>
            </a:extLst>
          </p:cNvPr>
          <p:cNvSpPr>
            <a:spLocks noGrp="1"/>
          </p:cNvSpPr>
          <p:nvPr>
            <p:ph type="sldNum" sz="quarter" idx="10"/>
          </p:nvPr>
        </p:nvSpPr>
        <p:spPr/>
        <p:txBody>
          <a:bodyPr/>
          <a:lstStyle/>
          <a:p>
            <a:fld id="{0E0E0192-C642-4D4F-AE82-A0D0DC02E26B}" type="slidenum">
              <a:rPr lang="en-US" smtClean="0"/>
              <a:t>31</a:t>
            </a:fld>
            <a:endParaRPr lang="en-US" dirty="0"/>
          </a:p>
        </p:txBody>
      </p:sp>
      <p:pic>
        <p:nvPicPr>
          <p:cNvPr id="4" name="Graphic 3">
            <a:extLst>
              <a:ext uri="{FF2B5EF4-FFF2-40B4-BE49-F238E27FC236}">
                <a16:creationId xmlns:a16="http://schemas.microsoft.com/office/drawing/2014/main" xmlns="" id="{A3287899-E57C-D145-B3BA-23E12DBA77A2}"/>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10220002" y="3555062"/>
            <a:ext cx="952500" cy="952500"/>
          </a:xfrm>
          <a:prstGeom prst="rect">
            <a:avLst/>
          </a:prstGeom>
        </p:spPr>
      </p:pic>
      <p:pic>
        <p:nvPicPr>
          <p:cNvPr id="5" name="Graphic 4">
            <a:extLst>
              <a:ext uri="{FF2B5EF4-FFF2-40B4-BE49-F238E27FC236}">
                <a16:creationId xmlns:a16="http://schemas.microsoft.com/office/drawing/2014/main" xmlns="" id="{50D3B44C-A20B-0843-8158-BBBFB391ADB2}"/>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10220002" y="2239828"/>
            <a:ext cx="952500" cy="952500"/>
          </a:xfrm>
          <a:prstGeom prst="rect">
            <a:avLst/>
          </a:prstGeom>
        </p:spPr>
      </p:pic>
    </p:spTree>
    <p:extLst>
      <p:ext uri="{BB962C8B-B14F-4D97-AF65-F5344CB8AC3E}">
        <p14:creationId xmlns:p14="http://schemas.microsoft.com/office/powerpoint/2010/main" val="344976727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9CFB64F3-5D7B-6C49-8104-C5D763288587}"/>
              </a:ext>
            </a:extLst>
          </p:cNvPr>
          <p:cNvSpPr>
            <a:spLocks noGrp="1"/>
          </p:cNvSpPr>
          <p:nvPr>
            <p:ph type="sldNum" sz="quarter" idx="10"/>
          </p:nvPr>
        </p:nvSpPr>
        <p:spPr/>
        <p:txBody>
          <a:bodyPr/>
          <a:lstStyle/>
          <a:p>
            <a:fld id="{0E0E0192-C642-4D4F-AE82-A0D0DC02E26B}" type="slidenum">
              <a:rPr lang="en-US" smtClean="0"/>
              <a:t>32</a:t>
            </a:fld>
            <a:endParaRPr lang="en-US" dirty="0"/>
          </a:p>
        </p:txBody>
      </p:sp>
      <p:sp>
        <p:nvSpPr>
          <p:cNvPr id="3" name="Title 2">
            <a:extLst>
              <a:ext uri="{FF2B5EF4-FFF2-40B4-BE49-F238E27FC236}">
                <a16:creationId xmlns:a16="http://schemas.microsoft.com/office/drawing/2014/main" xmlns="" id="{F073C73E-FD6B-574C-BEC9-CC318894732C}"/>
              </a:ext>
            </a:extLst>
          </p:cNvPr>
          <p:cNvSpPr>
            <a:spLocks noGrp="1"/>
          </p:cNvSpPr>
          <p:nvPr>
            <p:ph type="title"/>
          </p:nvPr>
        </p:nvSpPr>
        <p:spPr/>
        <p:txBody>
          <a:bodyPr/>
          <a:lstStyle/>
          <a:p>
            <a:r>
              <a:rPr lang="en-US" dirty="0"/>
              <a:t>AWS Cost Management</a:t>
            </a:r>
          </a:p>
        </p:txBody>
      </p:sp>
      <p:sp>
        <p:nvSpPr>
          <p:cNvPr id="4" name="Text Placeholder 3">
            <a:extLst>
              <a:ext uri="{FF2B5EF4-FFF2-40B4-BE49-F238E27FC236}">
                <a16:creationId xmlns:a16="http://schemas.microsoft.com/office/drawing/2014/main" xmlns="" id="{B608E4BC-6074-2D46-A52B-7982AC972E5D}"/>
              </a:ext>
            </a:extLst>
          </p:cNvPr>
          <p:cNvSpPr>
            <a:spLocks noGrp="1"/>
          </p:cNvSpPr>
          <p:nvPr>
            <p:ph type="body" sz="quarter" idx="11"/>
          </p:nvPr>
        </p:nvSpPr>
        <p:spPr/>
        <p:txBody>
          <a:bodyPr/>
          <a:lstStyle/>
          <a:p>
            <a:r>
              <a:rPr lang="en-US" dirty="0"/>
              <a:t>1/1</a:t>
            </a:r>
          </a:p>
        </p:txBody>
      </p:sp>
      <p:sp>
        <p:nvSpPr>
          <p:cNvPr id="7" name="TextBox 6">
            <a:extLst>
              <a:ext uri="{FF2B5EF4-FFF2-40B4-BE49-F238E27FC236}">
                <a16:creationId xmlns:a16="http://schemas.microsoft.com/office/drawing/2014/main" xmlns="" id="{912A951F-4DE7-8345-92FB-D637F4003692}"/>
              </a:ext>
            </a:extLst>
          </p:cNvPr>
          <p:cNvSpPr txBox="1"/>
          <p:nvPr/>
        </p:nvSpPr>
        <p:spPr>
          <a:xfrm>
            <a:off x="1718510" y="1821789"/>
            <a:ext cx="2217871" cy="307777"/>
          </a:xfrm>
          <a:prstGeom prst="rect">
            <a:avLst/>
          </a:prstGeom>
          <a:noFill/>
        </p:spPr>
        <p:txBody>
          <a:bodyPr wrap="square" rtlCol="0">
            <a:spAutoFit/>
          </a:bodyPr>
          <a:lstStyle/>
          <a:p>
            <a:pPr algn="ctr"/>
            <a:r>
              <a:rPr lang="en-US" sz="1400" dirty="0">
                <a:latin typeface="+mj-lt"/>
                <a:ea typeface="Amazon Ember" panose="020B0603020204020204" pitchFamily="34" charset="0"/>
                <a:cs typeface="Amazon Ember" panose="020B0603020204020204" pitchFamily="34" charset="0"/>
              </a:rPr>
              <a:t>AWS Budgets</a:t>
            </a:r>
          </a:p>
        </p:txBody>
      </p:sp>
      <p:sp>
        <p:nvSpPr>
          <p:cNvPr id="8" name="TextBox 7">
            <a:extLst>
              <a:ext uri="{FF2B5EF4-FFF2-40B4-BE49-F238E27FC236}">
                <a16:creationId xmlns:a16="http://schemas.microsoft.com/office/drawing/2014/main" xmlns="" id="{A2043A7B-6266-3F45-B4E1-DFAC17AE5FA2}"/>
              </a:ext>
            </a:extLst>
          </p:cNvPr>
          <p:cNvSpPr txBox="1"/>
          <p:nvPr/>
        </p:nvSpPr>
        <p:spPr>
          <a:xfrm>
            <a:off x="1718510" y="3207902"/>
            <a:ext cx="2217871" cy="307777"/>
          </a:xfrm>
          <a:prstGeom prst="rect">
            <a:avLst/>
          </a:prstGeom>
          <a:noFill/>
        </p:spPr>
        <p:txBody>
          <a:bodyPr wrap="square" rtlCol="0">
            <a:spAutoFit/>
          </a:bodyPr>
          <a:lstStyle/>
          <a:p>
            <a:pPr algn="ctr"/>
            <a:r>
              <a:rPr lang="en-US" sz="1400" dirty="0">
                <a:latin typeface="+mj-lt"/>
                <a:ea typeface="Amazon Ember" panose="020B0603020204020204" pitchFamily="34" charset="0"/>
                <a:cs typeface="Amazon Ember" panose="020B0603020204020204" pitchFamily="34" charset="0"/>
              </a:rPr>
              <a:t>AWS Budgets</a:t>
            </a:r>
          </a:p>
        </p:txBody>
      </p:sp>
      <p:sp>
        <p:nvSpPr>
          <p:cNvPr id="10" name="TextBox 9">
            <a:extLst>
              <a:ext uri="{FF2B5EF4-FFF2-40B4-BE49-F238E27FC236}">
                <a16:creationId xmlns:a16="http://schemas.microsoft.com/office/drawing/2014/main" xmlns="" id="{24DF151F-26FD-1A46-9405-EFCC083B73CE}"/>
              </a:ext>
            </a:extLst>
          </p:cNvPr>
          <p:cNvSpPr txBox="1"/>
          <p:nvPr/>
        </p:nvSpPr>
        <p:spPr>
          <a:xfrm>
            <a:off x="4260989" y="1821789"/>
            <a:ext cx="2217871" cy="523220"/>
          </a:xfrm>
          <a:prstGeom prst="rect">
            <a:avLst/>
          </a:prstGeom>
          <a:noFill/>
        </p:spPr>
        <p:txBody>
          <a:bodyPr wrap="square" rtlCol="0">
            <a:spAutoFit/>
          </a:bodyPr>
          <a:lstStyle/>
          <a:p>
            <a:pPr algn="ctr"/>
            <a:r>
              <a:rPr lang="en-US" sz="1400" dirty="0">
                <a:latin typeface="+mj-lt"/>
                <a:ea typeface="Amazon Ember" panose="020B0603020204020204" pitchFamily="34" charset="0"/>
                <a:cs typeface="Amazon Ember" panose="020B0603020204020204" pitchFamily="34" charset="0"/>
              </a:rPr>
              <a:t>AWS Cost and Usage Report</a:t>
            </a:r>
          </a:p>
        </p:txBody>
      </p:sp>
      <p:sp>
        <p:nvSpPr>
          <p:cNvPr id="11" name="TextBox 10">
            <a:extLst>
              <a:ext uri="{FF2B5EF4-FFF2-40B4-BE49-F238E27FC236}">
                <a16:creationId xmlns:a16="http://schemas.microsoft.com/office/drawing/2014/main" xmlns="" id="{905F6F68-16B1-424E-8753-1051B1417E07}"/>
              </a:ext>
            </a:extLst>
          </p:cNvPr>
          <p:cNvSpPr txBox="1"/>
          <p:nvPr/>
        </p:nvSpPr>
        <p:spPr>
          <a:xfrm>
            <a:off x="4260989" y="3207902"/>
            <a:ext cx="2217871" cy="523220"/>
          </a:xfrm>
          <a:prstGeom prst="rect">
            <a:avLst/>
          </a:prstGeom>
          <a:noFill/>
        </p:spPr>
        <p:txBody>
          <a:bodyPr wrap="square" rtlCol="0">
            <a:spAutoFit/>
          </a:bodyPr>
          <a:lstStyle/>
          <a:p>
            <a:pPr algn="ctr"/>
            <a:r>
              <a:rPr lang="en-US" sz="1400" dirty="0">
                <a:latin typeface="+mj-lt"/>
                <a:ea typeface="Amazon Ember" panose="020B0603020204020204" pitchFamily="34" charset="0"/>
                <a:cs typeface="Amazon Ember" panose="020B0603020204020204" pitchFamily="34" charset="0"/>
              </a:rPr>
              <a:t>AWS Cost and Usage Report</a:t>
            </a:r>
          </a:p>
        </p:txBody>
      </p:sp>
      <p:sp>
        <p:nvSpPr>
          <p:cNvPr id="12" name="TextBox 11">
            <a:extLst>
              <a:ext uri="{FF2B5EF4-FFF2-40B4-BE49-F238E27FC236}">
                <a16:creationId xmlns:a16="http://schemas.microsoft.com/office/drawing/2014/main" xmlns="" id="{33826652-2133-094A-AF4D-2A4BFFFB3194}"/>
              </a:ext>
            </a:extLst>
          </p:cNvPr>
          <p:cNvSpPr txBox="1"/>
          <p:nvPr/>
        </p:nvSpPr>
        <p:spPr>
          <a:xfrm>
            <a:off x="6616205" y="1821789"/>
            <a:ext cx="2217871" cy="307777"/>
          </a:xfrm>
          <a:prstGeom prst="rect">
            <a:avLst/>
          </a:prstGeom>
          <a:noFill/>
        </p:spPr>
        <p:txBody>
          <a:bodyPr wrap="square" rtlCol="0">
            <a:spAutoFit/>
          </a:bodyPr>
          <a:lstStyle/>
          <a:p>
            <a:pPr algn="ctr"/>
            <a:r>
              <a:rPr lang="en-US" sz="1400" dirty="0">
                <a:latin typeface="+mj-lt"/>
                <a:ea typeface="Amazon Ember" panose="020B0603020204020204" pitchFamily="34" charset="0"/>
                <a:cs typeface="Amazon Ember" panose="020B0603020204020204" pitchFamily="34" charset="0"/>
              </a:rPr>
              <a:t>AWS Cost Explorer</a:t>
            </a:r>
          </a:p>
        </p:txBody>
      </p:sp>
      <p:sp>
        <p:nvSpPr>
          <p:cNvPr id="14" name="TextBox 13">
            <a:extLst>
              <a:ext uri="{FF2B5EF4-FFF2-40B4-BE49-F238E27FC236}">
                <a16:creationId xmlns:a16="http://schemas.microsoft.com/office/drawing/2014/main" xmlns="" id="{28CB5EC8-028D-6F4C-A0B5-1D7441A6FD11}"/>
              </a:ext>
            </a:extLst>
          </p:cNvPr>
          <p:cNvSpPr txBox="1"/>
          <p:nvPr/>
        </p:nvSpPr>
        <p:spPr>
          <a:xfrm>
            <a:off x="6616205" y="3207902"/>
            <a:ext cx="2217871" cy="307777"/>
          </a:xfrm>
          <a:prstGeom prst="rect">
            <a:avLst/>
          </a:prstGeom>
          <a:noFill/>
        </p:spPr>
        <p:txBody>
          <a:bodyPr wrap="square" rtlCol="0">
            <a:spAutoFit/>
          </a:bodyPr>
          <a:lstStyle/>
          <a:p>
            <a:pPr algn="ctr"/>
            <a:r>
              <a:rPr lang="en-US" sz="1400" dirty="0">
                <a:latin typeface="+mj-lt"/>
                <a:ea typeface="Amazon Ember" panose="020B0603020204020204" pitchFamily="34" charset="0"/>
                <a:cs typeface="Amazon Ember" panose="020B0603020204020204" pitchFamily="34" charset="0"/>
              </a:rPr>
              <a:t>AWS Cost Explorer</a:t>
            </a:r>
          </a:p>
        </p:txBody>
      </p:sp>
      <p:cxnSp>
        <p:nvCxnSpPr>
          <p:cNvPr id="18" name="Straight Connector 17">
            <a:extLst>
              <a:ext uri="{FF2B5EF4-FFF2-40B4-BE49-F238E27FC236}">
                <a16:creationId xmlns:a16="http://schemas.microsoft.com/office/drawing/2014/main" xmlns="" id="{9543D0D0-5C8A-5043-9B6D-740CDE99A0AD}"/>
              </a:ext>
            </a:extLst>
          </p:cNvPr>
          <p:cNvCxnSpPr>
            <a:cxnSpLocks/>
          </p:cNvCxnSpPr>
          <p:nvPr/>
        </p:nvCxnSpPr>
        <p:spPr>
          <a:xfrm>
            <a:off x="4175311"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xmlns="" id="{D6C0ECA7-CF52-384B-9D77-C299192F4AE6}"/>
              </a:ext>
            </a:extLst>
          </p:cNvPr>
          <p:cNvCxnSpPr>
            <a:cxnSpLocks/>
          </p:cNvCxnSpPr>
          <p:nvPr/>
        </p:nvCxnSpPr>
        <p:spPr>
          <a:xfrm>
            <a:off x="6561672"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xmlns="" id="{B7422293-6277-CE4A-B2FC-F6E2C7325CBC}"/>
              </a:ext>
            </a:extLst>
          </p:cNvPr>
          <p:cNvCxnSpPr>
            <a:cxnSpLocks/>
          </p:cNvCxnSpPr>
          <p:nvPr/>
        </p:nvCxnSpPr>
        <p:spPr>
          <a:xfrm>
            <a:off x="8981486"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pic>
        <p:nvPicPr>
          <p:cNvPr id="6" name="Graphic 5">
            <a:extLst>
              <a:ext uri="{FF2B5EF4-FFF2-40B4-BE49-F238E27FC236}">
                <a16:creationId xmlns:a16="http://schemas.microsoft.com/office/drawing/2014/main" xmlns="" id="{4EA644B6-CC64-9346-B5EB-B0BD8346A41A}"/>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2471845" y="2458233"/>
            <a:ext cx="711200" cy="711200"/>
          </a:xfrm>
          <a:prstGeom prst="rect">
            <a:avLst/>
          </a:prstGeom>
        </p:spPr>
      </p:pic>
      <p:pic>
        <p:nvPicPr>
          <p:cNvPr id="13" name="Graphic 12">
            <a:extLst>
              <a:ext uri="{FF2B5EF4-FFF2-40B4-BE49-F238E27FC236}">
                <a16:creationId xmlns:a16="http://schemas.microsoft.com/office/drawing/2014/main" xmlns="" id="{C40447D4-40F3-FD4E-A7F6-BE7D8758B6F2}"/>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2471845" y="1110589"/>
            <a:ext cx="711200" cy="711200"/>
          </a:xfrm>
          <a:prstGeom prst="rect">
            <a:avLst/>
          </a:prstGeom>
        </p:spPr>
      </p:pic>
      <p:pic>
        <p:nvPicPr>
          <p:cNvPr id="21" name="Graphic 20">
            <a:extLst>
              <a:ext uri="{FF2B5EF4-FFF2-40B4-BE49-F238E27FC236}">
                <a16:creationId xmlns:a16="http://schemas.microsoft.com/office/drawing/2014/main" xmlns="" id="{F7081C1F-A3DD-3C44-B706-9F52DB6CB4E1}"/>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5014324" y="2458233"/>
            <a:ext cx="711200" cy="711200"/>
          </a:xfrm>
          <a:prstGeom prst="rect">
            <a:avLst/>
          </a:prstGeom>
        </p:spPr>
      </p:pic>
      <p:pic>
        <p:nvPicPr>
          <p:cNvPr id="23" name="Graphic 22">
            <a:extLst>
              <a:ext uri="{FF2B5EF4-FFF2-40B4-BE49-F238E27FC236}">
                <a16:creationId xmlns:a16="http://schemas.microsoft.com/office/drawing/2014/main" xmlns="" id="{30DD11A5-77E2-064D-A1E3-48970271833C}"/>
              </a:ext>
            </a:extLst>
          </p:cNvPr>
          <p:cNvPicPr>
            <a:picLocks noChangeAspect="1"/>
          </p:cNvPicPr>
          <p:nvPr/>
        </p:nvPicPr>
        <p:blipFill>
          <a:blip r:embed="rId8">
            <a:extLst>
              <a:ext uri="{96DAC541-7B7A-43D3-8B79-37D633B846F1}">
                <asvg:svgBlip xmlns:asvg="http://schemas.microsoft.com/office/drawing/2016/SVG/main" xmlns="" r:embed="rId9"/>
              </a:ext>
            </a:extLst>
          </a:blip>
          <a:stretch>
            <a:fillRect/>
          </a:stretch>
        </p:blipFill>
        <p:spPr>
          <a:xfrm>
            <a:off x="5014324" y="1110589"/>
            <a:ext cx="711200" cy="711200"/>
          </a:xfrm>
          <a:prstGeom prst="rect">
            <a:avLst/>
          </a:prstGeom>
        </p:spPr>
      </p:pic>
      <p:pic>
        <p:nvPicPr>
          <p:cNvPr id="25" name="Graphic 24">
            <a:extLst>
              <a:ext uri="{FF2B5EF4-FFF2-40B4-BE49-F238E27FC236}">
                <a16:creationId xmlns:a16="http://schemas.microsoft.com/office/drawing/2014/main" xmlns="" id="{691A4355-D32E-E94B-AC54-0893D4ADD23C}"/>
              </a:ext>
            </a:extLst>
          </p:cNvPr>
          <p:cNvPicPr>
            <a:picLocks noChangeAspect="1"/>
          </p:cNvPicPr>
          <p:nvPr/>
        </p:nvPicPr>
        <p:blipFill>
          <a:blip r:embed="rId10">
            <a:extLst>
              <a:ext uri="{96DAC541-7B7A-43D3-8B79-37D633B846F1}">
                <asvg:svgBlip xmlns:asvg="http://schemas.microsoft.com/office/drawing/2016/SVG/main" xmlns="" r:embed="rId11"/>
              </a:ext>
            </a:extLst>
          </a:blip>
          <a:stretch>
            <a:fillRect/>
          </a:stretch>
        </p:blipFill>
        <p:spPr>
          <a:xfrm>
            <a:off x="7369540" y="2458233"/>
            <a:ext cx="711200" cy="711200"/>
          </a:xfrm>
          <a:prstGeom prst="rect">
            <a:avLst/>
          </a:prstGeom>
        </p:spPr>
      </p:pic>
      <p:pic>
        <p:nvPicPr>
          <p:cNvPr id="27" name="Graphic 26">
            <a:extLst>
              <a:ext uri="{FF2B5EF4-FFF2-40B4-BE49-F238E27FC236}">
                <a16:creationId xmlns:a16="http://schemas.microsoft.com/office/drawing/2014/main" xmlns="" id="{86A3E1E1-5DF5-B54E-AC11-6C49F054F4D8}"/>
              </a:ext>
            </a:extLst>
          </p:cNvPr>
          <p:cNvPicPr>
            <a:picLocks noChangeAspect="1"/>
          </p:cNvPicPr>
          <p:nvPr/>
        </p:nvPicPr>
        <p:blipFill>
          <a:blip r:embed="rId12">
            <a:extLst>
              <a:ext uri="{96DAC541-7B7A-43D3-8B79-37D633B846F1}">
                <asvg:svgBlip xmlns:asvg="http://schemas.microsoft.com/office/drawing/2016/SVG/main" xmlns="" r:embed="rId13"/>
              </a:ext>
            </a:extLst>
          </a:blip>
          <a:stretch>
            <a:fillRect/>
          </a:stretch>
        </p:blipFill>
        <p:spPr>
          <a:xfrm>
            <a:off x="7369540" y="1110589"/>
            <a:ext cx="711200" cy="711200"/>
          </a:xfrm>
          <a:prstGeom prst="rect">
            <a:avLst/>
          </a:prstGeom>
        </p:spPr>
      </p:pic>
      <p:sp>
        <p:nvSpPr>
          <p:cNvPr id="22" name="TextBox 21">
            <a:extLst>
              <a:ext uri="{FF2B5EF4-FFF2-40B4-BE49-F238E27FC236}">
                <a16:creationId xmlns:a16="http://schemas.microsoft.com/office/drawing/2014/main" xmlns="" id="{0676C3DB-F1A6-D244-81A4-1F53E25B8D6A}"/>
              </a:ext>
            </a:extLst>
          </p:cNvPr>
          <p:cNvSpPr txBox="1"/>
          <p:nvPr/>
        </p:nvSpPr>
        <p:spPr>
          <a:xfrm>
            <a:off x="8888607" y="1809262"/>
            <a:ext cx="2217871" cy="523220"/>
          </a:xfrm>
          <a:prstGeom prst="rect">
            <a:avLst/>
          </a:prstGeom>
          <a:noFill/>
        </p:spPr>
        <p:txBody>
          <a:bodyPr wrap="square" rtlCol="0">
            <a:spAutoFit/>
          </a:bodyPr>
          <a:lstStyle/>
          <a:p>
            <a:pPr algn="ctr"/>
            <a:r>
              <a:rPr lang="en-US" sz="1400" dirty="0">
                <a:latin typeface="+mj-lt"/>
                <a:ea typeface="Amazon Ember" panose="020B0603020204020204" pitchFamily="34" charset="0"/>
                <a:cs typeface="Amazon Ember" panose="020B0603020204020204" pitchFamily="34" charset="0"/>
              </a:rPr>
              <a:t>Reserved Instance Reporting</a:t>
            </a:r>
          </a:p>
        </p:txBody>
      </p:sp>
      <p:sp>
        <p:nvSpPr>
          <p:cNvPr id="24" name="TextBox 23">
            <a:extLst>
              <a:ext uri="{FF2B5EF4-FFF2-40B4-BE49-F238E27FC236}">
                <a16:creationId xmlns:a16="http://schemas.microsoft.com/office/drawing/2014/main" xmlns="" id="{2B17E71C-E085-D743-AED4-94D07D5526E9}"/>
              </a:ext>
            </a:extLst>
          </p:cNvPr>
          <p:cNvSpPr txBox="1"/>
          <p:nvPr/>
        </p:nvSpPr>
        <p:spPr>
          <a:xfrm>
            <a:off x="8888607" y="3163422"/>
            <a:ext cx="2217871" cy="523220"/>
          </a:xfrm>
          <a:prstGeom prst="rect">
            <a:avLst/>
          </a:prstGeom>
          <a:noFill/>
        </p:spPr>
        <p:txBody>
          <a:bodyPr wrap="square" rtlCol="0">
            <a:spAutoFit/>
          </a:bodyPr>
          <a:lstStyle/>
          <a:p>
            <a:pPr algn="ctr"/>
            <a:r>
              <a:rPr lang="en-US" sz="1400" dirty="0">
                <a:latin typeface="+mj-lt"/>
                <a:ea typeface="Amazon Ember" panose="020B0603020204020204" pitchFamily="34" charset="0"/>
                <a:cs typeface="Amazon Ember" panose="020B0603020204020204" pitchFamily="34" charset="0"/>
              </a:rPr>
              <a:t>Reserved Instance Reporting</a:t>
            </a:r>
          </a:p>
        </p:txBody>
      </p:sp>
      <p:pic>
        <p:nvPicPr>
          <p:cNvPr id="26" name="Graphic 25">
            <a:extLst>
              <a:ext uri="{FF2B5EF4-FFF2-40B4-BE49-F238E27FC236}">
                <a16:creationId xmlns:a16="http://schemas.microsoft.com/office/drawing/2014/main" xmlns="" id="{0E228267-1CB8-F44F-B242-C5068FCC13FC}"/>
              </a:ext>
            </a:extLst>
          </p:cNvPr>
          <p:cNvPicPr>
            <a:picLocks noChangeAspect="1"/>
          </p:cNvPicPr>
          <p:nvPr/>
        </p:nvPicPr>
        <p:blipFill>
          <a:blip r:embed="rId14">
            <a:extLst>
              <a:ext uri="{96DAC541-7B7A-43D3-8B79-37D633B846F1}">
                <asvg:svgBlip xmlns:asvg="http://schemas.microsoft.com/office/drawing/2016/SVG/main" xmlns="" r:embed="rId15"/>
              </a:ext>
            </a:extLst>
          </a:blip>
          <a:stretch>
            <a:fillRect/>
          </a:stretch>
        </p:blipFill>
        <p:spPr>
          <a:xfrm>
            <a:off x="9641942" y="2452222"/>
            <a:ext cx="711200" cy="711200"/>
          </a:xfrm>
          <a:prstGeom prst="rect">
            <a:avLst/>
          </a:prstGeom>
        </p:spPr>
      </p:pic>
      <p:pic>
        <p:nvPicPr>
          <p:cNvPr id="28" name="Graphic 27">
            <a:extLst>
              <a:ext uri="{FF2B5EF4-FFF2-40B4-BE49-F238E27FC236}">
                <a16:creationId xmlns:a16="http://schemas.microsoft.com/office/drawing/2014/main" xmlns="" id="{B06B0A33-970D-7146-8F10-40CD6138DD7B}"/>
              </a:ext>
            </a:extLst>
          </p:cNvPr>
          <p:cNvPicPr>
            <a:picLocks noChangeAspect="1"/>
          </p:cNvPicPr>
          <p:nvPr/>
        </p:nvPicPr>
        <p:blipFill>
          <a:blip r:embed="rId16">
            <a:extLst>
              <a:ext uri="{96DAC541-7B7A-43D3-8B79-37D633B846F1}">
                <asvg:svgBlip xmlns:asvg="http://schemas.microsoft.com/office/drawing/2016/SVG/main" xmlns="" r:embed="rId17"/>
              </a:ext>
            </a:extLst>
          </a:blip>
          <a:stretch>
            <a:fillRect/>
          </a:stretch>
        </p:blipFill>
        <p:spPr>
          <a:xfrm>
            <a:off x="9641942" y="1098062"/>
            <a:ext cx="711200" cy="711200"/>
          </a:xfrm>
          <a:prstGeom prst="rect">
            <a:avLst/>
          </a:prstGeom>
        </p:spPr>
      </p:pic>
    </p:spTree>
    <p:extLst>
      <p:ext uri="{BB962C8B-B14F-4D97-AF65-F5344CB8AC3E}">
        <p14:creationId xmlns:p14="http://schemas.microsoft.com/office/powerpoint/2010/main" val="367666248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97055CE-09B6-4343-9805-8BC61F5CE7DD}"/>
              </a:ext>
            </a:extLst>
          </p:cNvPr>
          <p:cNvSpPr>
            <a:spLocks noGrp="1"/>
          </p:cNvSpPr>
          <p:nvPr>
            <p:ph type="title"/>
          </p:nvPr>
        </p:nvSpPr>
        <p:spPr/>
        <p:txBody>
          <a:bodyPr/>
          <a:lstStyle/>
          <a:p>
            <a:r>
              <a:rPr lang="en-US"/>
              <a:t>Blockchain</a:t>
            </a:r>
            <a:endParaRPr lang="en-US" dirty="0"/>
          </a:p>
        </p:txBody>
      </p:sp>
      <p:sp>
        <p:nvSpPr>
          <p:cNvPr id="3" name="Slide Number Placeholder 2">
            <a:extLst>
              <a:ext uri="{FF2B5EF4-FFF2-40B4-BE49-F238E27FC236}">
                <a16:creationId xmlns:a16="http://schemas.microsoft.com/office/drawing/2014/main" xmlns="" id="{DA845112-156C-2C44-9410-F5DAD970DE5A}"/>
              </a:ext>
            </a:extLst>
          </p:cNvPr>
          <p:cNvSpPr>
            <a:spLocks noGrp="1"/>
          </p:cNvSpPr>
          <p:nvPr>
            <p:ph type="sldNum" sz="quarter" idx="10"/>
          </p:nvPr>
        </p:nvSpPr>
        <p:spPr/>
        <p:txBody>
          <a:bodyPr/>
          <a:lstStyle/>
          <a:p>
            <a:fld id="{0E0E0192-C642-4D4F-AE82-A0D0DC02E26B}" type="slidenum">
              <a:rPr lang="en-US" smtClean="0"/>
              <a:t>33</a:t>
            </a:fld>
            <a:endParaRPr lang="en-US" dirty="0"/>
          </a:p>
        </p:txBody>
      </p:sp>
      <p:pic>
        <p:nvPicPr>
          <p:cNvPr id="4" name="Graphic 3">
            <a:extLst>
              <a:ext uri="{FF2B5EF4-FFF2-40B4-BE49-F238E27FC236}">
                <a16:creationId xmlns:a16="http://schemas.microsoft.com/office/drawing/2014/main" xmlns="" id="{7954F414-78D4-8047-9F32-615E720010B3}"/>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10191750" y="3533698"/>
            <a:ext cx="952500" cy="952500"/>
          </a:xfrm>
          <a:prstGeom prst="rect">
            <a:avLst/>
          </a:prstGeom>
        </p:spPr>
      </p:pic>
      <p:pic>
        <p:nvPicPr>
          <p:cNvPr id="5" name="Graphic 4">
            <a:extLst>
              <a:ext uri="{FF2B5EF4-FFF2-40B4-BE49-F238E27FC236}">
                <a16:creationId xmlns:a16="http://schemas.microsoft.com/office/drawing/2014/main" xmlns="" id="{144BE5C1-E98F-D441-A024-7850AB985BE7}"/>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10191750" y="2280621"/>
            <a:ext cx="952500" cy="952500"/>
          </a:xfrm>
          <a:prstGeom prst="rect">
            <a:avLst/>
          </a:prstGeom>
        </p:spPr>
      </p:pic>
    </p:spTree>
    <p:extLst>
      <p:ext uri="{BB962C8B-B14F-4D97-AF65-F5344CB8AC3E}">
        <p14:creationId xmlns:p14="http://schemas.microsoft.com/office/powerpoint/2010/main" val="189593829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C06CFAE5-C16C-C447-B2C0-DDE57E4F0B43}"/>
              </a:ext>
            </a:extLst>
          </p:cNvPr>
          <p:cNvSpPr>
            <a:spLocks noGrp="1"/>
          </p:cNvSpPr>
          <p:nvPr>
            <p:ph type="sldNum" sz="quarter" idx="10"/>
          </p:nvPr>
        </p:nvSpPr>
        <p:spPr/>
        <p:txBody>
          <a:bodyPr/>
          <a:lstStyle/>
          <a:p>
            <a:fld id="{0E0E0192-C642-4D4F-AE82-A0D0DC02E26B}" type="slidenum">
              <a:rPr lang="en-US" smtClean="0"/>
              <a:t>34</a:t>
            </a:fld>
            <a:endParaRPr lang="en-US" dirty="0"/>
          </a:p>
        </p:txBody>
      </p:sp>
      <p:sp>
        <p:nvSpPr>
          <p:cNvPr id="3" name="Title 2">
            <a:extLst>
              <a:ext uri="{FF2B5EF4-FFF2-40B4-BE49-F238E27FC236}">
                <a16:creationId xmlns:a16="http://schemas.microsoft.com/office/drawing/2014/main" xmlns="" id="{7767611E-6D29-7848-9A55-4ABE5442C7F9}"/>
              </a:ext>
            </a:extLst>
          </p:cNvPr>
          <p:cNvSpPr>
            <a:spLocks noGrp="1"/>
          </p:cNvSpPr>
          <p:nvPr>
            <p:ph type="title"/>
          </p:nvPr>
        </p:nvSpPr>
        <p:spPr/>
        <p:txBody>
          <a:bodyPr/>
          <a:lstStyle/>
          <a:p>
            <a:r>
              <a:rPr lang="en-US" dirty="0"/>
              <a:t>Blockchain</a:t>
            </a:r>
          </a:p>
        </p:txBody>
      </p:sp>
      <p:sp>
        <p:nvSpPr>
          <p:cNvPr id="4" name="Text Placeholder 3">
            <a:extLst>
              <a:ext uri="{FF2B5EF4-FFF2-40B4-BE49-F238E27FC236}">
                <a16:creationId xmlns:a16="http://schemas.microsoft.com/office/drawing/2014/main" xmlns="" id="{B06415F9-26E6-814F-820C-6F52EAEA2336}"/>
              </a:ext>
            </a:extLst>
          </p:cNvPr>
          <p:cNvSpPr>
            <a:spLocks noGrp="1"/>
          </p:cNvSpPr>
          <p:nvPr>
            <p:ph type="body" sz="quarter" idx="11"/>
          </p:nvPr>
        </p:nvSpPr>
        <p:spPr/>
        <p:txBody>
          <a:bodyPr/>
          <a:lstStyle/>
          <a:p>
            <a:r>
              <a:rPr lang="en-US" dirty="0"/>
              <a:t>1/1</a:t>
            </a:r>
          </a:p>
        </p:txBody>
      </p:sp>
      <p:sp>
        <p:nvSpPr>
          <p:cNvPr id="5" name="TextBox 4">
            <a:extLst>
              <a:ext uri="{FF2B5EF4-FFF2-40B4-BE49-F238E27FC236}">
                <a16:creationId xmlns:a16="http://schemas.microsoft.com/office/drawing/2014/main" xmlns="" id="{BB184A7B-8E68-4D4E-883E-8BBEE3208C91}"/>
              </a:ext>
            </a:extLst>
          </p:cNvPr>
          <p:cNvSpPr txBox="1"/>
          <p:nvPr/>
        </p:nvSpPr>
        <p:spPr>
          <a:xfrm>
            <a:off x="1975731" y="1810595"/>
            <a:ext cx="2027961" cy="523220"/>
          </a:xfrm>
          <a:prstGeom prst="rect">
            <a:avLst/>
          </a:prstGeom>
          <a:noFill/>
        </p:spPr>
        <p:txBody>
          <a:bodyPr wrap="square" rtlCol="0">
            <a:spAutoFit/>
          </a:bodyPr>
          <a:lstStyle/>
          <a:p>
            <a:pPr algn="ctr"/>
            <a:r>
              <a:rPr lang="en-US" sz="1400" dirty="0">
                <a:latin typeface="+mj-lt"/>
                <a:ea typeface="Amazon Ember" panose="020B0603020204020204" pitchFamily="34" charset="0"/>
                <a:cs typeface="Amazon Ember" panose="020B0603020204020204" pitchFamily="34" charset="0"/>
              </a:rPr>
              <a:t>Amazon Managed Blockchain</a:t>
            </a:r>
          </a:p>
        </p:txBody>
      </p:sp>
      <p:sp>
        <p:nvSpPr>
          <p:cNvPr id="9" name="TextBox 8">
            <a:extLst>
              <a:ext uri="{FF2B5EF4-FFF2-40B4-BE49-F238E27FC236}">
                <a16:creationId xmlns:a16="http://schemas.microsoft.com/office/drawing/2014/main" xmlns="" id="{5C96B10F-BC91-2246-94C1-2A53F87A0A7F}"/>
              </a:ext>
            </a:extLst>
          </p:cNvPr>
          <p:cNvSpPr txBox="1"/>
          <p:nvPr/>
        </p:nvSpPr>
        <p:spPr>
          <a:xfrm>
            <a:off x="4200682" y="1810595"/>
            <a:ext cx="2316668" cy="523220"/>
          </a:xfrm>
          <a:prstGeom prst="rect">
            <a:avLst/>
          </a:prstGeom>
          <a:noFill/>
        </p:spPr>
        <p:txBody>
          <a:bodyPr wrap="square" rtlCol="0">
            <a:spAutoFit/>
          </a:bodyPr>
          <a:lstStyle/>
          <a:p>
            <a:pPr algn="ctr"/>
            <a:r>
              <a:rPr lang="pt" sz="1400" dirty="0" err="1">
                <a:latin typeface="+mj-lt"/>
                <a:ea typeface="Amazon Ember" panose="020B0603020204020204" pitchFamily="34" charset="0"/>
                <a:cs typeface="Amazon Ember" panose="020B0603020204020204" pitchFamily="34" charset="0"/>
              </a:rPr>
              <a:t>Amazon</a:t>
            </a:r>
            <a:r>
              <a:rPr lang="pt" sz="1400" dirty="0">
                <a:latin typeface="+mj-lt"/>
                <a:ea typeface="Amazon Ember" panose="020B0603020204020204" pitchFamily="34" charset="0"/>
                <a:cs typeface="Amazon Ember" panose="020B0603020204020204" pitchFamily="34" charset="0"/>
              </a:rPr>
              <a:t> Quantum </a:t>
            </a:r>
            <a:r>
              <a:rPr lang="pt" sz="1400" dirty="0" err="1">
                <a:latin typeface="+mj-lt"/>
                <a:ea typeface="Amazon Ember" panose="020B0603020204020204" pitchFamily="34" charset="0"/>
                <a:cs typeface="Amazon Ember" panose="020B0603020204020204" pitchFamily="34" charset="0"/>
              </a:rPr>
              <a:t>Ledger</a:t>
            </a:r>
            <a:r>
              <a:rPr lang="pt" sz="1400" dirty="0">
                <a:latin typeface="+mj-lt"/>
                <a:ea typeface="Amazon Ember" panose="020B0603020204020204" pitchFamily="34" charset="0"/>
                <a:cs typeface="Amazon Ember" panose="020B0603020204020204" pitchFamily="34" charset="0"/>
              </a:rPr>
              <a:t> </a:t>
            </a:r>
            <a:r>
              <a:rPr lang="pt" sz="1400" dirty="0" err="1">
                <a:latin typeface="+mj-lt"/>
                <a:ea typeface="Amazon Ember" panose="020B0603020204020204" pitchFamily="34" charset="0"/>
                <a:cs typeface="Amazon Ember" panose="020B0603020204020204" pitchFamily="34" charset="0"/>
              </a:rPr>
              <a:t>Database</a:t>
            </a:r>
            <a:r>
              <a:rPr lang="pt" sz="1400" dirty="0">
                <a:latin typeface="+mj-lt"/>
                <a:ea typeface="Amazon Ember" panose="020B0603020204020204" pitchFamily="34" charset="0"/>
                <a:cs typeface="Amazon Ember" panose="020B0603020204020204" pitchFamily="34" charset="0"/>
              </a:rPr>
              <a:t> (QLDB)</a:t>
            </a:r>
            <a:endParaRPr lang="en-US" sz="1400" dirty="0">
              <a:latin typeface="+mj-lt"/>
              <a:ea typeface="Amazon Ember" panose="020B0603020204020204" pitchFamily="34" charset="0"/>
              <a:cs typeface="Amazon Ember" panose="020B0603020204020204" pitchFamily="34" charset="0"/>
            </a:endParaRPr>
          </a:p>
        </p:txBody>
      </p:sp>
      <p:sp>
        <p:nvSpPr>
          <p:cNvPr id="10" name="TextBox 9">
            <a:extLst>
              <a:ext uri="{FF2B5EF4-FFF2-40B4-BE49-F238E27FC236}">
                <a16:creationId xmlns:a16="http://schemas.microsoft.com/office/drawing/2014/main" xmlns="" id="{2FBFDB9F-C5D2-834B-841E-C35B4C5B803F}"/>
              </a:ext>
            </a:extLst>
          </p:cNvPr>
          <p:cNvSpPr txBox="1"/>
          <p:nvPr/>
        </p:nvSpPr>
        <p:spPr>
          <a:xfrm>
            <a:off x="1975731" y="3206922"/>
            <a:ext cx="2027961" cy="523220"/>
          </a:xfrm>
          <a:prstGeom prst="rect">
            <a:avLst/>
          </a:prstGeom>
          <a:noFill/>
        </p:spPr>
        <p:txBody>
          <a:bodyPr wrap="square" rtlCol="0">
            <a:spAutoFit/>
          </a:bodyPr>
          <a:lstStyle/>
          <a:p>
            <a:pPr algn="ctr"/>
            <a:r>
              <a:rPr lang="en-US" sz="1400" dirty="0">
                <a:latin typeface="+mj-lt"/>
                <a:ea typeface="Amazon Ember" panose="020B0603020204020204" pitchFamily="34" charset="0"/>
                <a:cs typeface="Amazon Ember" panose="020B0603020204020204" pitchFamily="34" charset="0"/>
              </a:rPr>
              <a:t>Amazon Managed Blockchain</a:t>
            </a:r>
          </a:p>
        </p:txBody>
      </p:sp>
      <p:sp>
        <p:nvSpPr>
          <p:cNvPr id="11" name="TextBox 10">
            <a:extLst>
              <a:ext uri="{FF2B5EF4-FFF2-40B4-BE49-F238E27FC236}">
                <a16:creationId xmlns:a16="http://schemas.microsoft.com/office/drawing/2014/main" xmlns="" id="{1E476246-162D-9346-9D45-4895B08D48DC}"/>
              </a:ext>
            </a:extLst>
          </p:cNvPr>
          <p:cNvSpPr txBox="1"/>
          <p:nvPr/>
        </p:nvSpPr>
        <p:spPr>
          <a:xfrm>
            <a:off x="4200682" y="3206922"/>
            <a:ext cx="2316668" cy="523220"/>
          </a:xfrm>
          <a:prstGeom prst="rect">
            <a:avLst/>
          </a:prstGeom>
          <a:noFill/>
        </p:spPr>
        <p:txBody>
          <a:bodyPr wrap="square" rtlCol="0">
            <a:spAutoFit/>
          </a:bodyPr>
          <a:lstStyle/>
          <a:p>
            <a:pPr algn="ctr"/>
            <a:r>
              <a:rPr lang="pt" sz="1400" dirty="0" err="1">
                <a:latin typeface="+mj-lt"/>
                <a:ea typeface="Amazon Ember" panose="020B0603020204020204" pitchFamily="34" charset="0"/>
                <a:cs typeface="Amazon Ember" panose="020B0603020204020204" pitchFamily="34" charset="0"/>
              </a:rPr>
              <a:t>Amazon</a:t>
            </a:r>
            <a:r>
              <a:rPr lang="pt" sz="1400" dirty="0">
                <a:latin typeface="+mj-lt"/>
                <a:ea typeface="Amazon Ember" panose="020B0603020204020204" pitchFamily="34" charset="0"/>
                <a:cs typeface="Amazon Ember" panose="020B0603020204020204" pitchFamily="34" charset="0"/>
              </a:rPr>
              <a:t> Quantum </a:t>
            </a:r>
            <a:r>
              <a:rPr lang="pt" sz="1400" dirty="0" err="1">
                <a:latin typeface="+mj-lt"/>
                <a:ea typeface="Amazon Ember" panose="020B0603020204020204" pitchFamily="34" charset="0"/>
                <a:cs typeface="Amazon Ember" panose="020B0603020204020204" pitchFamily="34" charset="0"/>
              </a:rPr>
              <a:t>Ledger</a:t>
            </a:r>
            <a:r>
              <a:rPr lang="pt" sz="1400" dirty="0">
                <a:latin typeface="+mj-lt"/>
                <a:ea typeface="Amazon Ember" panose="020B0603020204020204" pitchFamily="34" charset="0"/>
                <a:cs typeface="Amazon Ember" panose="020B0603020204020204" pitchFamily="34" charset="0"/>
              </a:rPr>
              <a:t> </a:t>
            </a:r>
            <a:r>
              <a:rPr lang="pt" sz="1400" dirty="0" err="1">
                <a:latin typeface="+mj-lt"/>
                <a:ea typeface="Amazon Ember" panose="020B0603020204020204" pitchFamily="34" charset="0"/>
                <a:cs typeface="Amazon Ember" panose="020B0603020204020204" pitchFamily="34" charset="0"/>
              </a:rPr>
              <a:t>Database</a:t>
            </a:r>
            <a:r>
              <a:rPr lang="pt" sz="1400" dirty="0">
                <a:latin typeface="+mj-lt"/>
                <a:ea typeface="Amazon Ember" panose="020B0603020204020204" pitchFamily="34" charset="0"/>
                <a:cs typeface="Amazon Ember" panose="020B0603020204020204" pitchFamily="34" charset="0"/>
              </a:rPr>
              <a:t> (QLDB)</a:t>
            </a:r>
            <a:endParaRPr lang="en-US" sz="1400" dirty="0">
              <a:latin typeface="+mj-lt"/>
              <a:ea typeface="Amazon Ember" panose="020B0603020204020204" pitchFamily="34" charset="0"/>
              <a:cs typeface="Amazon Ember" panose="020B0603020204020204" pitchFamily="34" charset="0"/>
            </a:endParaRPr>
          </a:p>
        </p:txBody>
      </p:sp>
      <p:cxnSp>
        <p:nvCxnSpPr>
          <p:cNvPr id="14" name="Straight Connector 13">
            <a:extLst>
              <a:ext uri="{FF2B5EF4-FFF2-40B4-BE49-F238E27FC236}">
                <a16:creationId xmlns:a16="http://schemas.microsoft.com/office/drawing/2014/main" xmlns="" id="{1EBDBFC1-6C38-B34D-8E86-2340A5CD0307}"/>
              </a:ext>
            </a:extLst>
          </p:cNvPr>
          <p:cNvCxnSpPr>
            <a:cxnSpLocks/>
          </p:cNvCxnSpPr>
          <p:nvPr/>
        </p:nvCxnSpPr>
        <p:spPr>
          <a:xfrm>
            <a:off x="4175311"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pic>
        <p:nvPicPr>
          <p:cNvPr id="7" name="Graphic 6">
            <a:extLst>
              <a:ext uri="{FF2B5EF4-FFF2-40B4-BE49-F238E27FC236}">
                <a16:creationId xmlns:a16="http://schemas.microsoft.com/office/drawing/2014/main" xmlns="" id="{B8C883F2-D159-F548-ACED-7D373EA7A555}"/>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2634111" y="2495722"/>
            <a:ext cx="711200" cy="711200"/>
          </a:xfrm>
          <a:prstGeom prst="rect">
            <a:avLst/>
          </a:prstGeom>
        </p:spPr>
      </p:pic>
      <p:pic>
        <p:nvPicPr>
          <p:cNvPr id="12" name="Graphic 11">
            <a:extLst>
              <a:ext uri="{FF2B5EF4-FFF2-40B4-BE49-F238E27FC236}">
                <a16:creationId xmlns:a16="http://schemas.microsoft.com/office/drawing/2014/main" xmlns="" id="{997E6391-64EB-6F41-A24C-F48FF19898DA}"/>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2634111" y="1110196"/>
            <a:ext cx="711200" cy="711200"/>
          </a:xfrm>
          <a:prstGeom prst="rect">
            <a:avLst/>
          </a:prstGeom>
        </p:spPr>
      </p:pic>
      <p:pic>
        <p:nvPicPr>
          <p:cNvPr id="17" name="Graphic 16">
            <a:extLst>
              <a:ext uri="{FF2B5EF4-FFF2-40B4-BE49-F238E27FC236}">
                <a16:creationId xmlns:a16="http://schemas.microsoft.com/office/drawing/2014/main" xmlns="" id="{C1760058-1D19-F045-B792-FDAB2D7F082F}"/>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5003416" y="2495722"/>
            <a:ext cx="711200" cy="711200"/>
          </a:xfrm>
          <a:prstGeom prst="rect">
            <a:avLst/>
          </a:prstGeom>
        </p:spPr>
      </p:pic>
      <p:pic>
        <p:nvPicPr>
          <p:cNvPr id="19" name="Graphic 18">
            <a:extLst>
              <a:ext uri="{FF2B5EF4-FFF2-40B4-BE49-F238E27FC236}">
                <a16:creationId xmlns:a16="http://schemas.microsoft.com/office/drawing/2014/main" xmlns="" id="{FBFDCCC6-A817-2B4D-9DB6-E4EC11D659EF}"/>
              </a:ext>
            </a:extLst>
          </p:cNvPr>
          <p:cNvPicPr>
            <a:picLocks noChangeAspect="1"/>
          </p:cNvPicPr>
          <p:nvPr/>
        </p:nvPicPr>
        <p:blipFill>
          <a:blip r:embed="rId8">
            <a:extLst>
              <a:ext uri="{96DAC541-7B7A-43D3-8B79-37D633B846F1}">
                <asvg:svgBlip xmlns:asvg="http://schemas.microsoft.com/office/drawing/2016/SVG/main" xmlns="" r:embed="rId9"/>
              </a:ext>
            </a:extLst>
          </a:blip>
          <a:stretch>
            <a:fillRect/>
          </a:stretch>
        </p:blipFill>
        <p:spPr>
          <a:xfrm>
            <a:off x="5003416" y="1110196"/>
            <a:ext cx="711200" cy="711200"/>
          </a:xfrm>
          <a:prstGeom prst="rect">
            <a:avLst/>
          </a:prstGeom>
        </p:spPr>
      </p:pic>
    </p:spTree>
    <p:extLst>
      <p:ext uri="{BB962C8B-B14F-4D97-AF65-F5344CB8AC3E}">
        <p14:creationId xmlns:p14="http://schemas.microsoft.com/office/powerpoint/2010/main" val="301674019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D62C306-2F93-2646-9A72-FB6DC0948856}"/>
              </a:ext>
            </a:extLst>
          </p:cNvPr>
          <p:cNvSpPr>
            <a:spLocks noGrp="1"/>
          </p:cNvSpPr>
          <p:nvPr>
            <p:ph type="title"/>
          </p:nvPr>
        </p:nvSpPr>
        <p:spPr/>
        <p:txBody>
          <a:bodyPr/>
          <a:lstStyle/>
          <a:p>
            <a:r>
              <a:rPr lang="en-US" dirty="0"/>
              <a:t>Business Applications</a:t>
            </a:r>
          </a:p>
        </p:txBody>
      </p:sp>
      <p:sp>
        <p:nvSpPr>
          <p:cNvPr id="3" name="Slide Number Placeholder 2">
            <a:extLst>
              <a:ext uri="{FF2B5EF4-FFF2-40B4-BE49-F238E27FC236}">
                <a16:creationId xmlns:a16="http://schemas.microsoft.com/office/drawing/2014/main" xmlns="" id="{77F430BA-5265-1B4D-A35E-B0BC3AE362E7}"/>
              </a:ext>
            </a:extLst>
          </p:cNvPr>
          <p:cNvSpPr>
            <a:spLocks noGrp="1"/>
          </p:cNvSpPr>
          <p:nvPr>
            <p:ph type="sldNum" sz="quarter" idx="10"/>
          </p:nvPr>
        </p:nvSpPr>
        <p:spPr/>
        <p:txBody>
          <a:bodyPr/>
          <a:lstStyle/>
          <a:p>
            <a:fld id="{0E0E0192-C642-4D4F-AE82-A0D0DC02E26B}" type="slidenum">
              <a:rPr lang="en-US" smtClean="0"/>
              <a:t>35</a:t>
            </a:fld>
            <a:endParaRPr lang="en-US" dirty="0"/>
          </a:p>
        </p:txBody>
      </p:sp>
      <p:pic>
        <p:nvPicPr>
          <p:cNvPr id="4" name="Graphic 3">
            <a:extLst>
              <a:ext uri="{FF2B5EF4-FFF2-40B4-BE49-F238E27FC236}">
                <a16:creationId xmlns:a16="http://schemas.microsoft.com/office/drawing/2014/main" xmlns="" id="{5F66A9BA-0A21-0D47-9B09-1A4B84AADFDA}"/>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10115550" y="3533698"/>
            <a:ext cx="952500" cy="952500"/>
          </a:xfrm>
          <a:prstGeom prst="rect">
            <a:avLst/>
          </a:prstGeom>
        </p:spPr>
      </p:pic>
      <p:pic>
        <p:nvPicPr>
          <p:cNvPr id="5" name="Graphic 4">
            <a:extLst>
              <a:ext uri="{FF2B5EF4-FFF2-40B4-BE49-F238E27FC236}">
                <a16:creationId xmlns:a16="http://schemas.microsoft.com/office/drawing/2014/main" xmlns="" id="{D7BF87FA-BB17-0944-829D-108503BFA360}"/>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10115550" y="2280621"/>
            <a:ext cx="952500" cy="952500"/>
          </a:xfrm>
          <a:prstGeom prst="rect">
            <a:avLst/>
          </a:prstGeom>
        </p:spPr>
      </p:pic>
    </p:spTree>
    <p:extLst>
      <p:ext uri="{BB962C8B-B14F-4D97-AF65-F5344CB8AC3E}">
        <p14:creationId xmlns:p14="http://schemas.microsoft.com/office/powerpoint/2010/main" val="107797322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69BD65E3-17AF-354C-88D1-20B4C34093CA}"/>
              </a:ext>
            </a:extLst>
          </p:cNvPr>
          <p:cNvSpPr>
            <a:spLocks noGrp="1"/>
          </p:cNvSpPr>
          <p:nvPr>
            <p:ph type="sldNum" sz="quarter" idx="10"/>
          </p:nvPr>
        </p:nvSpPr>
        <p:spPr/>
        <p:txBody>
          <a:bodyPr/>
          <a:lstStyle/>
          <a:p>
            <a:fld id="{0E0E0192-C642-4D4F-AE82-A0D0DC02E26B}" type="slidenum">
              <a:rPr lang="en-US" smtClean="0"/>
              <a:t>36</a:t>
            </a:fld>
            <a:endParaRPr lang="en-US" dirty="0"/>
          </a:p>
        </p:txBody>
      </p:sp>
      <p:sp>
        <p:nvSpPr>
          <p:cNvPr id="3" name="Title 2">
            <a:extLst>
              <a:ext uri="{FF2B5EF4-FFF2-40B4-BE49-F238E27FC236}">
                <a16:creationId xmlns:a16="http://schemas.microsoft.com/office/drawing/2014/main" xmlns="" id="{9630AA11-27A8-6E4E-B2C2-E02696E53E74}"/>
              </a:ext>
            </a:extLst>
          </p:cNvPr>
          <p:cNvSpPr>
            <a:spLocks noGrp="1"/>
          </p:cNvSpPr>
          <p:nvPr>
            <p:ph type="title"/>
          </p:nvPr>
        </p:nvSpPr>
        <p:spPr/>
        <p:txBody>
          <a:bodyPr/>
          <a:lstStyle/>
          <a:p>
            <a:r>
              <a:rPr lang="en-US" dirty="0"/>
              <a:t>Business Applications</a:t>
            </a:r>
          </a:p>
        </p:txBody>
      </p:sp>
      <p:sp>
        <p:nvSpPr>
          <p:cNvPr id="4" name="Text Placeholder 3">
            <a:extLst>
              <a:ext uri="{FF2B5EF4-FFF2-40B4-BE49-F238E27FC236}">
                <a16:creationId xmlns:a16="http://schemas.microsoft.com/office/drawing/2014/main" xmlns="" id="{EC91B0A4-4D72-5247-A97D-24AE8F03A9B9}"/>
              </a:ext>
            </a:extLst>
          </p:cNvPr>
          <p:cNvSpPr>
            <a:spLocks noGrp="1"/>
          </p:cNvSpPr>
          <p:nvPr>
            <p:ph type="body" sz="quarter" idx="11"/>
          </p:nvPr>
        </p:nvSpPr>
        <p:spPr/>
        <p:txBody>
          <a:bodyPr/>
          <a:lstStyle/>
          <a:p>
            <a:r>
              <a:rPr lang="en-US" dirty="0"/>
              <a:t>1/1</a:t>
            </a:r>
          </a:p>
        </p:txBody>
      </p:sp>
      <p:sp>
        <p:nvSpPr>
          <p:cNvPr id="5" name="TextBox 4">
            <a:extLst>
              <a:ext uri="{FF2B5EF4-FFF2-40B4-BE49-F238E27FC236}">
                <a16:creationId xmlns:a16="http://schemas.microsoft.com/office/drawing/2014/main" xmlns="" id="{7DCD6F96-5735-5D49-B3EA-81172776FA1C}"/>
              </a:ext>
            </a:extLst>
          </p:cNvPr>
          <p:cNvSpPr txBox="1"/>
          <p:nvPr/>
        </p:nvSpPr>
        <p:spPr>
          <a:xfrm>
            <a:off x="2020761" y="1921289"/>
            <a:ext cx="2027961" cy="307777"/>
          </a:xfrm>
          <a:prstGeom prst="rect">
            <a:avLst/>
          </a:prstGeom>
          <a:noFill/>
        </p:spPr>
        <p:txBody>
          <a:bodyPr wrap="square" rtlCol="0">
            <a:spAutoFit/>
          </a:bodyPr>
          <a:lstStyle/>
          <a:p>
            <a:pPr algn="ctr"/>
            <a:r>
              <a:rPr lang="en-US" sz="1400" dirty="0">
                <a:latin typeface="+mj-lt"/>
                <a:ea typeface="Amazon Ember" panose="020B0603020204020204" pitchFamily="34" charset="0"/>
                <a:cs typeface="Amazon Ember" panose="020B0603020204020204" pitchFamily="34" charset="0"/>
              </a:rPr>
              <a:t>Alexa for Business</a:t>
            </a:r>
          </a:p>
        </p:txBody>
      </p:sp>
      <p:sp>
        <p:nvSpPr>
          <p:cNvPr id="6" name="TextBox 5">
            <a:extLst>
              <a:ext uri="{FF2B5EF4-FFF2-40B4-BE49-F238E27FC236}">
                <a16:creationId xmlns:a16="http://schemas.microsoft.com/office/drawing/2014/main" xmlns="" id="{8B869D80-8012-EC46-9EAB-087565A603D1}"/>
              </a:ext>
            </a:extLst>
          </p:cNvPr>
          <p:cNvSpPr txBox="1"/>
          <p:nvPr/>
        </p:nvSpPr>
        <p:spPr>
          <a:xfrm>
            <a:off x="4211833" y="1921289"/>
            <a:ext cx="2316668" cy="307777"/>
          </a:xfrm>
          <a:prstGeom prst="rect">
            <a:avLst/>
          </a:prstGeom>
          <a:noFill/>
        </p:spPr>
        <p:txBody>
          <a:bodyPr wrap="square" rtlCol="0">
            <a:spAutoFit/>
          </a:bodyPr>
          <a:lstStyle/>
          <a:p>
            <a:pPr algn="ctr"/>
            <a:r>
              <a:rPr lang="pt" sz="1400" dirty="0" err="1">
                <a:latin typeface="+mj-lt"/>
                <a:ea typeface="Amazon Ember" panose="020B0603020204020204" pitchFamily="34" charset="0"/>
                <a:cs typeface="Amazon Ember" panose="020B0603020204020204" pitchFamily="34" charset="0"/>
              </a:rPr>
              <a:t>Amazon</a:t>
            </a:r>
            <a:r>
              <a:rPr lang="pt" sz="1400" dirty="0">
                <a:latin typeface="+mj-lt"/>
                <a:ea typeface="Amazon Ember" panose="020B0603020204020204" pitchFamily="34" charset="0"/>
                <a:cs typeface="Amazon Ember" panose="020B0603020204020204" pitchFamily="34" charset="0"/>
              </a:rPr>
              <a:t> </a:t>
            </a:r>
            <a:r>
              <a:rPr lang="pt" sz="1400" dirty="0" err="1">
                <a:latin typeface="+mj-lt"/>
                <a:ea typeface="Amazon Ember" panose="020B0603020204020204" pitchFamily="34" charset="0"/>
                <a:cs typeface="Amazon Ember" panose="020B0603020204020204" pitchFamily="34" charset="0"/>
              </a:rPr>
              <a:t>Chime</a:t>
            </a:r>
            <a:endParaRPr lang="en-US" sz="1400" dirty="0">
              <a:latin typeface="+mj-lt"/>
              <a:ea typeface="Amazon Ember" panose="020B0603020204020204" pitchFamily="34" charset="0"/>
              <a:cs typeface="Amazon Ember" panose="020B0603020204020204" pitchFamily="34" charset="0"/>
            </a:endParaRPr>
          </a:p>
        </p:txBody>
      </p:sp>
      <p:cxnSp>
        <p:nvCxnSpPr>
          <p:cNvPr id="7" name="Straight Connector 6">
            <a:extLst>
              <a:ext uri="{FF2B5EF4-FFF2-40B4-BE49-F238E27FC236}">
                <a16:creationId xmlns:a16="http://schemas.microsoft.com/office/drawing/2014/main" xmlns="" id="{BA9EC9DB-E702-0F48-8860-EE3178E68945}"/>
              </a:ext>
            </a:extLst>
          </p:cNvPr>
          <p:cNvCxnSpPr>
            <a:cxnSpLocks/>
          </p:cNvCxnSpPr>
          <p:nvPr/>
        </p:nvCxnSpPr>
        <p:spPr>
          <a:xfrm>
            <a:off x="4175311"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xmlns="" id="{94FE431D-1396-2A43-99D4-A1B98DA99522}"/>
              </a:ext>
            </a:extLst>
          </p:cNvPr>
          <p:cNvCxnSpPr>
            <a:cxnSpLocks/>
          </p:cNvCxnSpPr>
          <p:nvPr/>
        </p:nvCxnSpPr>
        <p:spPr>
          <a:xfrm>
            <a:off x="6561672"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xmlns="" id="{2B2AD2C3-0727-F441-8360-23BA9BE88E68}"/>
              </a:ext>
            </a:extLst>
          </p:cNvPr>
          <p:cNvCxnSpPr>
            <a:cxnSpLocks/>
          </p:cNvCxnSpPr>
          <p:nvPr/>
        </p:nvCxnSpPr>
        <p:spPr>
          <a:xfrm>
            <a:off x="8981486"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xmlns="" id="{A3018E50-A20C-BA44-B377-EF363A7666AB}"/>
              </a:ext>
            </a:extLst>
          </p:cNvPr>
          <p:cNvSpPr txBox="1"/>
          <p:nvPr/>
        </p:nvSpPr>
        <p:spPr>
          <a:xfrm>
            <a:off x="6609345" y="1921289"/>
            <a:ext cx="2316668" cy="307777"/>
          </a:xfrm>
          <a:prstGeom prst="rect">
            <a:avLst/>
          </a:prstGeom>
          <a:noFill/>
        </p:spPr>
        <p:txBody>
          <a:bodyPr wrap="square" rtlCol="0">
            <a:spAutoFit/>
          </a:bodyPr>
          <a:lstStyle/>
          <a:p>
            <a:pPr algn="ctr"/>
            <a:r>
              <a:rPr lang="pt" sz="1400" dirty="0" err="1">
                <a:latin typeface="+mj-lt"/>
                <a:ea typeface="Amazon Ember" panose="020B0603020204020204" pitchFamily="34" charset="0"/>
                <a:cs typeface="Amazon Ember" panose="020B0603020204020204" pitchFamily="34" charset="0"/>
              </a:rPr>
              <a:t>Amazon</a:t>
            </a:r>
            <a:r>
              <a:rPr lang="pt" sz="1400" dirty="0">
                <a:latin typeface="+mj-lt"/>
                <a:ea typeface="Amazon Ember" panose="020B0603020204020204" pitchFamily="34" charset="0"/>
                <a:cs typeface="Amazon Ember" panose="020B0603020204020204" pitchFamily="34" charset="0"/>
              </a:rPr>
              <a:t> </a:t>
            </a:r>
            <a:r>
              <a:rPr lang="pt" sz="1400" dirty="0" err="1">
                <a:latin typeface="+mj-lt"/>
                <a:ea typeface="Amazon Ember" panose="020B0603020204020204" pitchFamily="34" charset="0"/>
                <a:cs typeface="Amazon Ember" panose="020B0603020204020204" pitchFamily="34" charset="0"/>
              </a:rPr>
              <a:t>WorkDocs</a:t>
            </a:r>
            <a:endParaRPr lang="en-US" sz="1400" dirty="0">
              <a:latin typeface="+mj-lt"/>
              <a:ea typeface="Amazon Ember" panose="020B0603020204020204" pitchFamily="34" charset="0"/>
              <a:cs typeface="Amazon Ember" panose="020B0603020204020204" pitchFamily="34" charset="0"/>
            </a:endParaRPr>
          </a:p>
        </p:txBody>
      </p:sp>
      <p:sp>
        <p:nvSpPr>
          <p:cNvPr id="13" name="TextBox 12">
            <a:extLst>
              <a:ext uri="{FF2B5EF4-FFF2-40B4-BE49-F238E27FC236}">
                <a16:creationId xmlns:a16="http://schemas.microsoft.com/office/drawing/2014/main" xmlns="" id="{6814B6B2-F7F5-324C-9D2B-C1F67B805331}"/>
              </a:ext>
            </a:extLst>
          </p:cNvPr>
          <p:cNvSpPr txBox="1"/>
          <p:nvPr/>
        </p:nvSpPr>
        <p:spPr>
          <a:xfrm>
            <a:off x="9029160" y="1921289"/>
            <a:ext cx="2316668" cy="307777"/>
          </a:xfrm>
          <a:prstGeom prst="rect">
            <a:avLst/>
          </a:prstGeom>
          <a:noFill/>
        </p:spPr>
        <p:txBody>
          <a:bodyPr wrap="square" rtlCol="0">
            <a:spAutoFit/>
          </a:bodyPr>
          <a:lstStyle/>
          <a:p>
            <a:pPr algn="ctr"/>
            <a:r>
              <a:rPr lang="pt" sz="1400" dirty="0" err="1">
                <a:latin typeface="+mj-lt"/>
                <a:ea typeface="Amazon Ember" panose="020B0603020204020204" pitchFamily="34" charset="0"/>
                <a:cs typeface="Amazon Ember" panose="020B0603020204020204" pitchFamily="34" charset="0"/>
              </a:rPr>
              <a:t>Amazon</a:t>
            </a:r>
            <a:r>
              <a:rPr lang="pt" sz="1400" dirty="0">
                <a:latin typeface="+mj-lt"/>
                <a:ea typeface="Amazon Ember" panose="020B0603020204020204" pitchFamily="34" charset="0"/>
                <a:cs typeface="Amazon Ember" panose="020B0603020204020204" pitchFamily="34" charset="0"/>
              </a:rPr>
              <a:t> </a:t>
            </a:r>
            <a:r>
              <a:rPr lang="pt" sz="1400" dirty="0" err="1">
                <a:latin typeface="+mj-lt"/>
                <a:ea typeface="Amazon Ember" panose="020B0603020204020204" pitchFamily="34" charset="0"/>
                <a:cs typeface="Amazon Ember" panose="020B0603020204020204" pitchFamily="34" charset="0"/>
              </a:rPr>
              <a:t>WorkMail</a:t>
            </a:r>
            <a:endParaRPr lang="en-US" sz="1400" dirty="0">
              <a:latin typeface="+mj-lt"/>
              <a:ea typeface="Amazon Ember" panose="020B0603020204020204" pitchFamily="34" charset="0"/>
              <a:cs typeface="Amazon Ember" panose="020B0603020204020204" pitchFamily="34" charset="0"/>
            </a:endParaRPr>
          </a:p>
        </p:txBody>
      </p:sp>
      <p:sp>
        <p:nvSpPr>
          <p:cNvPr id="14" name="TextBox 13">
            <a:extLst>
              <a:ext uri="{FF2B5EF4-FFF2-40B4-BE49-F238E27FC236}">
                <a16:creationId xmlns:a16="http://schemas.microsoft.com/office/drawing/2014/main" xmlns="" id="{D504DAF8-F12C-444D-B2FB-8A2457FF909A}"/>
              </a:ext>
            </a:extLst>
          </p:cNvPr>
          <p:cNvSpPr txBox="1"/>
          <p:nvPr/>
        </p:nvSpPr>
        <p:spPr>
          <a:xfrm>
            <a:off x="2020761" y="3363790"/>
            <a:ext cx="2027961" cy="307777"/>
          </a:xfrm>
          <a:prstGeom prst="rect">
            <a:avLst/>
          </a:prstGeom>
          <a:noFill/>
        </p:spPr>
        <p:txBody>
          <a:bodyPr wrap="square" rtlCol="0">
            <a:spAutoFit/>
          </a:bodyPr>
          <a:lstStyle/>
          <a:p>
            <a:pPr algn="ctr"/>
            <a:r>
              <a:rPr lang="en-US" sz="1400" dirty="0">
                <a:latin typeface="+mj-lt"/>
                <a:ea typeface="Amazon Ember" panose="020B0603020204020204" pitchFamily="34" charset="0"/>
                <a:cs typeface="Amazon Ember" panose="020B0603020204020204" pitchFamily="34" charset="0"/>
              </a:rPr>
              <a:t>Alexa for Business</a:t>
            </a:r>
          </a:p>
        </p:txBody>
      </p:sp>
      <p:sp>
        <p:nvSpPr>
          <p:cNvPr id="15" name="TextBox 14">
            <a:extLst>
              <a:ext uri="{FF2B5EF4-FFF2-40B4-BE49-F238E27FC236}">
                <a16:creationId xmlns:a16="http://schemas.microsoft.com/office/drawing/2014/main" xmlns="" id="{650C192A-8FF7-0E47-AC3C-BA9A48C8843E}"/>
              </a:ext>
            </a:extLst>
          </p:cNvPr>
          <p:cNvSpPr txBox="1"/>
          <p:nvPr/>
        </p:nvSpPr>
        <p:spPr>
          <a:xfrm>
            <a:off x="4211833" y="3363790"/>
            <a:ext cx="2316668" cy="307777"/>
          </a:xfrm>
          <a:prstGeom prst="rect">
            <a:avLst/>
          </a:prstGeom>
          <a:noFill/>
        </p:spPr>
        <p:txBody>
          <a:bodyPr wrap="square" rtlCol="0">
            <a:spAutoFit/>
          </a:bodyPr>
          <a:lstStyle/>
          <a:p>
            <a:pPr algn="ctr"/>
            <a:r>
              <a:rPr lang="pt" sz="1400" dirty="0" err="1">
                <a:latin typeface="+mj-lt"/>
                <a:ea typeface="Amazon Ember" panose="020B0603020204020204" pitchFamily="34" charset="0"/>
                <a:cs typeface="Amazon Ember" panose="020B0603020204020204" pitchFamily="34" charset="0"/>
              </a:rPr>
              <a:t>Amazon</a:t>
            </a:r>
            <a:r>
              <a:rPr lang="pt" sz="1400" dirty="0">
                <a:latin typeface="+mj-lt"/>
                <a:ea typeface="Amazon Ember" panose="020B0603020204020204" pitchFamily="34" charset="0"/>
                <a:cs typeface="Amazon Ember" panose="020B0603020204020204" pitchFamily="34" charset="0"/>
              </a:rPr>
              <a:t> </a:t>
            </a:r>
            <a:r>
              <a:rPr lang="pt" sz="1400" dirty="0" err="1">
                <a:latin typeface="+mj-lt"/>
                <a:ea typeface="Amazon Ember" panose="020B0603020204020204" pitchFamily="34" charset="0"/>
                <a:cs typeface="Amazon Ember" panose="020B0603020204020204" pitchFamily="34" charset="0"/>
              </a:rPr>
              <a:t>Chime</a:t>
            </a:r>
            <a:endParaRPr lang="en-US" sz="1400" dirty="0">
              <a:latin typeface="+mj-lt"/>
              <a:ea typeface="Amazon Ember" panose="020B0603020204020204" pitchFamily="34" charset="0"/>
              <a:cs typeface="Amazon Ember" panose="020B0603020204020204" pitchFamily="34" charset="0"/>
            </a:endParaRPr>
          </a:p>
        </p:txBody>
      </p:sp>
      <p:sp>
        <p:nvSpPr>
          <p:cNvPr id="16" name="TextBox 15">
            <a:extLst>
              <a:ext uri="{FF2B5EF4-FFF2-40B4-BE49-F238E27FC236}">
                <a16:creationId xmlns:a16="http://schemas.microsoft.com/office/drawing/2014/main" xmlns="" id="{F35EFF09-C82C-FA49-A955-C8130FC3811F}"/>
              </a:ext>
            </a:extLst>
          </p:cNvPr>
          <p:cNvSpPr txBox="1"/>
          <p:nvPr/>
        </p:nvSpPr>
        <p:spPr>
          <a:xfrm>
            <a:off x="6609345" y="3363790"/>
            <a:ext cx="2316668" cy="307777"/>
          </a:xfrm>
          <a:prstGeom prst="rect">
            <a:avLst/>
          </a:prstGeom>
          <a:noFill/>
        </p:spPr>
        <p:txBody>
          <a:bodyPr wrap="square" rtlCol="0">
            <a:spAutoFit/>
          </a:bodyPr>
          <a:lstStyle/>
          <a:p>
            <a:pPr algn="ctr"/>
            <a:r>
              <a:rPr lang="pt" sz="1400" dirty="0" err="1">
                <a:latin typeface="+mj-lt"/>
                <a:ea typeface="Amazon Ember" panose="020B0603020204020204" pitchFamily="34" charset="0"/>
                <a:cs typeface="Amazon Ember" panose="020B0603020204020204" pitchFamily="34" charset="0"/>
              </a:rPr>
              <a:t>Amazon</a:t>
            </a:r>
            <a:r>
              <a:rPr lang="pt" sz="1400" dirty="0">
                <a:latin typeface="+mj-lt"/>
                <a:ea typeface="Amazon Ember" panose="020B0603020204020204" pitchFamily="34" charset="0"/>
                <a:cs typeface="Amazon Ember" panose="020B0603020204020204" pitchFamily="34" charset="0"/>
              </a:rPr>
              <a:t> </a:t>
            </a:r>
            <a:r>
              <a:rPr lang="pt" sz="1400" dirty="0" err="1">
                <a:latin typeface="+mj-lt"/>
                <a:ea typeface="Amazon Ember" panose="020B0603020204020204" pitchFamily="34" charset="0"/>
                <a:cs typeface="Amazon Ember" panose="020B0603020204020204" pitchFamily="34" charset="0"/>
              </a:rPr>
              <a:t>WorkDocs</a:t>
            </a:r>
            <a:endParaRPr lang="en-US" sz="1400" dirty="0">
              <a:latin typeface="+mj-lt"/>
              <a:ea typeface="Amazon Ember" panose="020B0603020204020204" pitchFamily="34" charset="0"/>
              <a:cs typeface="Amazon Ember" panose="020B0603020204020204" pitchFamily="34" charset="0"/>
            </a:endParaRPr>
          </a:p>
        </p:txBody>
      </p:sp>
      <p:sp>
        <p:nvSpPr>
          <p:cNvPr id="17" name="TextBox 16">
            <a:extLst>
              <a:ext uri="{FF2B5EF4-FFF2-40B4-BE49-F238E27FC236}">
                <a16:creationId xmlns:a16="http://schemas.microsoft.com/office/drawing/2014/main" xmlns="" id="{43934A55-A6D1-6F40-9DBD-560072C7A6E3}"/>
              </a:ext>
            </a:extLst>
          </p:cNvPr>
          <p:cNvSpPr txBox="1"/>
          <p:nvPr/>
        </p:nvSpPr>
        <p:spPr>
          <a:xfrm>
            <a:off x="9029160" y="3363790"/>
            <a:ext cx="2316668" cy="307777"/>
          </a:xfrm>
          <a:prstGeom prst="rect">
            <a:avLst/>
          </a:prstGeom>
          <a:noFill/>
        </p:spPr>
        <p:txBody>
          <a:bodyPr wrap="square" rtlCol="0">
            <a:spAutoFit/>
          </a:bodyPr>
          <a:lstStyle/>
          <a:p>
            <a:pPr algn="ctr"/>
            <a:r>
              <a:rPr lang="pt" sz="1400" dirty="0" err="1">
                <a:latin typeface="+mj-lt"/>
                <a:ea typeface="Amazon Ember" panose="020B0603020204020204" pitchFamily="34" charset="0"/>
                <a:cs typeface="Amazon Ember" panose="020B0603020204020204" pitchFamily="34" charset="0"/>
              </a:rPr>
              <a:t>Amazon</a:t>
            </a:r>
            <a:r>
              <a:rPr lang="pt" sz="1400" dirty="0">
                <a:latin typeface="+mj-lt"/>
                <a:ea typeface="Amazon Ember" panose="020B0603020204020204" pitchFamily="34" charset="0"/>
                <a:cs typeface="Amazon Ember" panose="020B0603020204020204" pitchFamily="34" charset="0"/>
              </a:rPr>
              <a:t> </a:t>
            </a:r>
            <a:r>
              <a:rPr lang="pt" sz="1400" dirty="0" err="1">
                <a:latin typeface="+mj-lt"/>
                <a:ea typeface="Amazon Ember" panose="020B0603020204020204" pitchFamily="34" charset="0"/>
                <a:cs typeface="Amazon Ember" panose="020B0603020204020204" pitchFamily="34" charset="0"/>
              </a:rPr>
              <a:t>WorkMail</a:t>
            </a:r>
            <a:endParaRPr lang="en-US" sz="1400" dirty="0">
              <a:latin typeface="+mj-lt"/>
              <a:ea typeface="Amazon Ember" panose="020B0603020204020204" pitchFamily="34" charset="0"/>
              <a:cs typeface="Amazon Ember" panose="020B0603020204020204" pitchFamily="34" charset="0"/>
            </a:endParaRPr>
          </a:p>
        </p:txBody>
      </p:sp>
      <p:pic>
        <p:nvPicPr>
          <p:cNvPr id="9" name="Graphic 8">
            <a:extLst>
              <a:ext uri="{FF2B5EF4-FFF2-40B4-BE49-F238E27FC236}">
                <a16:creationId xmlns:a16="http://schemas.microsoft.com/office/drawing/2014/main" xmlns="" id="{DA8CF65F-6FC6-3B4F-BD8D-819DDF1FE577}"/>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2679141" y="2610284"/>
            <a:ext cx="711200" cy="711200"/>
          </a:xfrm>
          <a:prstGeom prst="rect">
            <a:avLst/>
          </a:prstGeom>
        </p:spPr>
      </p:pic>
      <p:pic>
        <p:nvPicPr>
          <p:cNvPr id="19" name="Graphic 18">
            <a:extLst>
              <a:ext uri="{FF2B5EF4-FFF2-40B4-BE49-F238E27FC236}">
                <a16:creationId xmlns:a16="http://schemas.microsoft.com/office/drawing/2014/main" xmlns="" id="{252A94DD-A3EF-EE43-9635-7A1AD0663DFE}"/>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2679141" y="1183419"/>
            <a:ext cx="711200" cy="711200"/>
          </a:xfrm>
          <a:prstGeom prst="rect">
            <a:avLst/>
          </a:prstGeom>
        </p:spPr>
      </p:pic>
      <p:pic>
        <p:nvPicPr>
          <p:cNvPr id="21" name="Graphic 20">
            <a:extLst>
              <a:ext uri="{FF2B5EF4-FFF2-40B4-BE49-F238E27FC236}">
                <a16:creationId xmlns:a16="http://schemas.microsoft.com/office/drawing/2014/main" xmlns="" id="{16B1F308-76B5-C142-9BFC-D4DC234449A2}"/>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5014567" y="2610284"/>
            <a:ext cx="711200" cy="711200"/>
          </a:xfrm>
          <a:prstGeom prst="rect">
            <a:avLst/>
          </a:prstGeom>
        </p:spPr>
      </p:pic>
      <p:pic>
        <p:nvPicPr>
          <p:cNvPr id="23" name="Graphic 22">
            <a:extLst>
              <a:ext uri="{FF2B5EF4-FFF2-40B4-BE49-F238E27FC236}">
                <a16:creationId xmlns:a16="http://schemas.microsoft.com/office/drawing/2014/main" xmlns="" id="{7AF78C6E-17BC-1544-A0B0-51E289629673}"/>
              </a:ext>
            </a:extLst>
          </p:cNvPr>
          <p:cNvPicPr>
            <a:picLocks noChangeAspect="1"/>
          </p:cNvPicPr>
          <p:nvPr/>
        </p:nvPicPr>
        <p:blipFill>
          <a:blip r:embed="rId8">
            <a:extLst>
              <a:ext uri="{96DAC541-7B7A-43D3-8B79-37D633B846F1}">
                <asvg:svgBlip xmlns:asvg="http://schemas.microsoft.com/office/drawing/2016/SVG/main" xmlns="" r:embed="rId9"/>
              </a:ext>
            </a:extLst>
          </a:blip>
          <a:stretch>
            <a:fillRect/>
          </a:stretch>
        </p:blipFill>
        <p:spPr>
          <a:xfrm>
            <a:off x="5014567" y="1183419"/>
            <a:ext cx="711200" cy="711200"/>
          </a:xfrm>
          <a:prstGeom prst="rect">
            <a:avLst/>
          </a:prstGeom>
        </p:spPr>
      </p:pic>
      <p:pic>
        <p:nvPicPr>
          <p:cNvPr id="25" name="Graphic 24">
            <a:extLst>
              <a:ext uri="{FF2B5EF4-FFF2-40B4-BE49-F238E27FC236}">
                <a16:creationId xmlns:a16="http://schemas.microsoft.com/office/drawing/2014/main" xmlns="" id="{C786C73D-2284-A240-84BE-4564E191032B}"/>
              </a:ext>
            </a:extLst>
          </p:cNvPr>
          <p:cNvPicPr>
            <a:picLocks noChangeAspect="1"/>
          </p:cNvPicPr>
          <p:nvPr/>
        </p:nvPicPr>
        <p:blipFill>
          <a:blip r:embed="rId10">
            <a:extLst>
              <a:ext uri="{96DAC541-7B7A-43D3-8B79-37D633B846F1}">
                <asvg:svgBlip xmlns:asvg="http://schemas.microsoft.com/office/drawing/2016/SVG/main" xmlns="" r:embed="rId11"/>
              </a:ext>
            </a:extLst>
          </a:blip>
          <a:stretch>
            <a:fillRect/>
          </a:stretch>
        </p:blipFill>
        <p:spPr>
          <a:xfrm>
            <a:off x="7412079" y="2610284"/>
            <a:ext cx="711200" cy="711200"/>
          </a:xfrm>
          <a:prstGeom prst="rect">
            <a:avLst/>
          </a:prstGeom>
        </p:spPr>
      </p:pic>
      <p:pic>
        <p:nvPicPr>
          <p:cNvPr id="27" name="Graphic 26">
            <a:extLst>
              <a:ext uri="{FF2B5EF4-FFF2-40B4-BE49-F238E27FC236}">
                <a16:creationId xmlns:a16="http://schemas.microsoft.com/office/drawing/2014/main" xmlns="" id="{0FD529F0-E262-C14F-A1B1-D590FF5B1338}"/>
              </a:ext>
            </a:extLst>
          </p:cNvPr>
          <p:cNvPicPr>
            <a:picLocks noChangeAspect="1"/>
          </p:cNvPicPr>
          <p:nvPr/>
        </p:nvPicPr>
        <p:blipFill>
          <a:blip r:embed="rId12">
            <a:extLst>
              <a:ext uri="{96DAC541-7B7A-43D3-8B79-37D633B846F1}">
                <asvg:svgBlip xmlns:asvg="http://schemas.microsoft.com/office/drawing/2016/SVG/main" xmlns="" r:embed="rId13"/>
              </a:ext>
            </a:extLst>
          </a:blip>
          <a:stretch>
            <a:fillRect/>
          </a:stretch>
        </p:blipFill>
        <p:spPr>
          <a:xfrm>
            <a:off x="7412079" y="1183419"/>
            <a:ext cx="711200" cy="711200"/>
          </a:xfrm>
          <a:prstGeom prst="rect">
            <a:avLst/>
          </a:prstGeom>
        </p:spPr>
      </p:pic>
      <p:pic>
        <p:nvPicPr>
          <p:cNvPr id="29" name="Graphic 28">
            <a:extLst>
              <a:ext uri="{FF2B5EF4-FFF2-40B4-BE49-F238E27FC236}">
                <a16:creationId xmlns:a16="http://schemas.microsoft.com/office/drawing/2014/main" xmlns="" id="{DEBBB19E-C188-1749-BD58-ADE3AB0F7B99}"/>
              </a:ext>
            </a:extLst>
          </p:cNvPr>
          <p:cNvPicPr>
            <a:picLocks noChangeAspect="1"/>
          </p:cNvPicPr>
          <p:nvPr/>
        </p:nvPicPr>
        <p:blipFill>
          <a:blip r:embed="rId14">
            <a:extLst>
              <a:ext uri="{96DAC541-7B7A-43D3-8B79-37D633B846F1}">
                <asvg:svgBlip xmlns:asvg="http://schemas.microsoft.com/office/drawing/2016/SVG/main" xmlns="" r:embed="rId15"/>
              </a:ext>
            </a:extLst>
          </a:blip>
          <a:stretch>
            <a:fillRect/>
          </a:stretch>
        </p:blipFill>
        <p:spPr>
          <a:xfrm>
            <a:off x="9831894" y="2610284"/>
            <a:ext cx="711200" cy="711200"/>
          </a:xfrm>
          <a:prstGeom prst="rect">
            <a:avLst/>
          </a:prstGeom>
        </p:spPr>
      </p:pic>
      <p:pic>
        <p:nvPicPr>
          <p:cNvPr id="31" name="Graphic 30">
            <a:extLst>
              <a:ext uri="{FF2B5EF4-FFF2-40B4-BE49-F238E27FC236}">
                <a16:creationId xmlns:a16="http://schemas.microsoft.com/office/drawing/2014/main" xmlns="" id="{1DB0BF1D-4687-8647-AF1C-5A669B4876F0}"/>
              </a:ext>
            </a:extLst>
          </p:cNvPr>
          <p:cNvPicPr>
            <a:picLocks noChangeAspect="1"/>
          </p:cNvPicPr>
          <p:nvPr/>
        </p:nvPicPr>
        <p:blipFill>
          <a:blip r:embed="rId16">
            <a:extLst>
              <a:ext uri="{96DAC541-7B7A-43D3-8B79-37D633B846F1}">
                <asvg:svgBlip xmlns:asvg="http://schemas.microsoft.com/office/drawing/2016/SVG/main" xmlns="" r:embed="rId17"/>
              </a:ext>
            </a:extLst>
          </a:blip>
          <a:stretch>
            <a:fillRect/>
          </a:stretch>
        </p:blipFill>
        <p:spPr>
          <a:xfrm>
            <a:off x="9831894" y="1183419"/>
            <a:ext cx="711200" cy="711200"/>
          </a:xfrm>
          <a:prstGeom prst="rect">
            <a:avLst/>
          </a:prstGeom>
        </p:spPr>
      </p:pic>
    </p:spTree>
    <p:extLst>
      <p:ext uri="{BB962C8B-B14F-4D97-AF65-F5344CB8AC3E}">
        <p14:creationId xmlns:p14="http://schemas.microsoft.com/office/powerpoint/2010/main" val="198736374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97055CE-09B6-4343-9805-8BC61F5CE7DD}"/>
              </a:ext>
            </a:extLst>
          </p:cNvPr>
          <p:cNvSpPr>
            <a:spLocks noGrp="1"/>
          </p:cNvSpPr>
          <p:nvPr>
            <p:ph type="title"/>
          </p:nvPr>
        </p:nvSpPr>
        <p:spPr/>
        <p:txBody>
          <a:bodyPr/>
          <a:lstStyle/>
          <a:p>
            <a:r>
              <a:rPr lang="en-US" dirty="0"/>
              <a:t>Compute</a:t>
            </a:r>
          </a:p>
        </p:txBody>
      </p:sp>
      <p:sp>
        <p:nvSpPr>
          <p:cNvPr id="3" name="Slide Number Placeholder 2">
            <a:extLst>
              <a:ext uri="{FF2B5EF4-FFF2-40B4-BE49-F238E27FC236}">
                <a16:creationId xmlns:a16="http://schemas.microsoft.com/office/drawing/2014/main" xmlns="" id="{DA845112-156C-2C44-9410-F5DAD970DE5A}"/>
              </a:ext>
            </a:extLst>
          </p:cNvPr>
          <p:cNvSpPr>
            <a:spLocks noGrp="1"/>
          </p:cNvSpPr>
          <p:nvPr>
            <p:ph type="sldNum" sz="quarter" idx="10"/>
          </p:nvPr>
        </p:nvSpPr>
        <p:spPr/>
        <p:txBody>
          <a:bodyPr/>
          <a:lstStyle/>
          <a:p>
            <a:fld id="{0E0E0192-C642-4D4F-AE82-A0D0DC02E26B}" type="slidenum">
              <a:rPr lang="en-US" smtClean="0"/>
              <a:t>37</a:t>
            </a:fld>
            <a:endParaRPr lang="en-US" dirty="0"/>
          </a:p>
        </p:txBody>
      </p:sp>
      <p:pic>
        <p:nvPicPr>
          <p:cNvPr id="5" name="Graphic 4">
            <a:extLst>
              <a:ext uri="{FF2B5EF4-FFF2-40B4-BE49-F238E27FC236}">
                <a16:creationId xmlns:a16="http://schemas.microsoft.com/office/drawing/2014/main" xmlns="" id="{440ECF53-D88C-CC46-AC8B-7E6F5C505DD8}"/>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10153650" y="3571798"/>
            <a:ext cx="952500" cy="952500"/>
          </a:xfrm>
          <a:prstGeom prst="rect">
            <a:avLst/>
          </a:prstGeom>
        </p:spPr>
      </p:pic>
      <p:pic>
        <p:nvPicPr>
          <p:cNvPr id="7" name="Graphic 6">
            <a:extLst>
              <a:ext uri="{FF2B5EF4-FFF2-40B4-BE49-F238E27FC236}">
                <a16:creationId xmlns:a16="http://schemas.microsoft.com/office/drawing/2014/main" xmlns="" id="{377AC8CF-243B-424C-A660-DFFA82350608}"/>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10153650" y="2280621"/>
            <a:ext cx="952500" cy="952500"/>
          </a:xfrm>
          <a:prstGeom prst="rect">
            <a:avLst/>
          </a:prstGeom>
        </p:spPr>
      </p:pic>
    </p:spTree>
    <p:extLst>
      <p:ext uri="{BB962C8B-B14F-4D97-AF65-F5344CB8AC3E}">
        <p14:creationId xmlns:p14="http://schemas.microsoft.com/office/powerpoint/2010/main" val="308115873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80D3ED61-58B0-584E-A4DC-56CC04FD5679}"/>
              </a:ext>
            </a:extLst>
          </p:cNvPr>
          <p:cNvSpPr>
            <a:spLocks noGrp="1"/>
          </p:cNvSpPr>
          <p:nvPr>
            <p:ph type="sldNum" sz="quarter" idx="10"/>
          </p:nvPr>
        </p:nvSpPr>
        <p:spPr>
          <a:xfrm>
            <a:off x="9220200" y="6345238"/>
            <a:ext cx="2743200" cy="365125"/>
          </a:xfrm>
        </p:spPr>
        <p:txBody>
          <a:bodyPr/>
          <a:lstStyle/>
          <a:p>
            <a:fld id="{0E0E0192-C642-4D4F-AE82-A0D0DC02E26B}" type="slidenum">
              <a:rPr lang="en-US" smtClean="0"/>
              <a:t>38</a:t>
            </a:fld>
            <a:endParaRPr lang="en-US" dirty="0"/>
          </a:p>
        </p:txBody>
      </p:sp>
      <p:sp>
        <p:nvSpPr>
          <p:cNvPr id="3" name="Title 2">
            <a:extLst>
              <a:ext uri="{FF2B5EF4-FFF2-40B4-BE49-F238E27FC236}">
                <a16:creationId xmlns:a16="http://schemas.microsoft.com/office/drawing/2014/main" xmlns="" id="{B897E1C7-2B7B-3948-A124-888675CCCBF7}"/>
              </a:ext>
            </a:extLst>
          </p:cNvPr>
          <p:cNvSpPr>
            <a:spLocks noGrp="1"/>
          </p:cNvSpPr>
          <p:nvPr>
            <p:ph type="title"/>
          </p:nvPr>
        </p:nvSpPr>
        <p:spPr>
          <a:xfrm>
            <a:off x="202294" y="390334"/>
            <a:ext cx="6532780" cy="559397"/>
          </a:xfrm>
        </p:spPr>
        <p:txBody>
          <a:bodyPr/>
          <a:lstStyle/>
          <a:p>
            <a:r>
              <a:rPr lang="en-US" dirty="0"/>
              <a:t>Compute</a:t>
            </a:r>
          </a:p>
        </p:txBody>
      </p:sp>
      <p:sp>
        <p:nvSpPr>
          <p:cNvPr id="4" name="Text Placeholder 3">
            <a:extLst>
              <a:ext uri="{FF2B5EF4-FFF2-40B4-BE49-F238E27FC236}">
                <a16:creationId xmlns:a16="http://schemas.microsoft.com/office/drawing/2014/main" xmlns="" id="{D19674A1-A4CB-3D43-BCDA-761F1F3197C2}"/>
              </a:ext>
            </a:extLst>
          </p:cNvPr>
          <p:cNvSpPr>
            <a:spLocks noGrp="1"/>
          </p:cNvSpPr>
          <p:nvPr>
            <p:ph type="body" sz="quarter" idx="11"/>
          </p:nvPr>
        </p:nvSpPr>
        <p:spPr/>
        <p:txBody>
          <a:bodyPr/>
          <a:lstStyle/>
          <a:p>
            <a:r>
              <a:rPr lang="en-US" dirty="0"/>
              <a:t>1/5</a:t>
            </a:r>
          </a:p>
        </p:txBody>
      </p:sp>
      <p:sp>
        <p:nvSpPr>
          <p:cNvPr id="14" name="TextBox 13">
            <a:extLst>
              <a:ext uri="{FF2B5EF4-FFF2-40B4-BE49-F238E27FC236}">
                <a16:creationId xmlns:a16="http://schemas.microsoft.com/office/drawing/2014/main" xmlns="" id="{4256BB3C-8013-824D-8B2A-F604C7B4DC6C}"/>
              </a:ext>
            </a:extLst>
          </p:cNvPr>
          <p:cNvSpPr txBox="1"/>
          <p:nvPr/>
        </p:nvSpPr>
        <p:spPr>
          <a:xfrm>
            <a:off x="1927650" y="3226235"/>
            <a:ext cx="1513305" cy="307777"/>
          </a:xfrm>
          <a:prstGeom prst="rect">
            <a:avLst/>
          </a:prstGeom>
          <a:noFill/>
        </p:spPr>
        <p:txBody>
          <a:bodyPr wrap="square" rtlCol="0">
            <a:spAutoFit/>
          </a:bodyPr>
          <a:lstStyle/>
          <a:p>
            <a:pPr algn="ctr"/>
            <a:r>
              <a:rPr lang="en-US" sz="1400" dirty="0"/>
              <a:t>Amazon EC2</a:t>
            </a:r>
          </a:p>
        </p:txBody>
      </p:sp>
      <p:sp>
        <p:nvSpPr>
          <p:cNvPr id="15" name="TextBox 14">
            <a:extLst>
              <a:ext uri="{FF2B5EF4-FFF2-40B4-BE49-F238E27FC236}">
                <a16:creationId xmlns:a16="http://schemas.microsoft.com/office/drawing/2014/main" xmlns="" id="{E3C0960A-3D31-6D47-8EAA-93DE09090CDD}"/>
              </a:ext>
            </a:extLst>
          </p:cNvPr>
          <p:cNvSpPr txBox="1"/>
          <p:nvPr/>
        </p:nvSpPr>
        <p:spPr>
          <a:xfrm>
            <a:off x="1927650" y="1955255"/>
            <a:ext cx="1513305" cy="307777"/>
          </a:xfrm>
          <a:prstGeom prst="rect">
            <a:avLst/>
          </a:prstGeom>
          <a:noFill/>
        </p:spPr>
        <p:txBody>
          <a:bodyPr wrap="square" rtlCol="0">
            <a:spAutoFit/>
          </a:bodyPr>
          <a:lstStyle/>
          <a:p>
            <a:pPr algn="ctr"/>
            <a:r>
              <a:rPr lang="en-US" sz="1400" dirty="0"/>
              <a:t>Amazon EC2</a:t>
            </a:r>
          </a:p>
        </p:txBody>
      </p:sp>
      <p:pic>
        <p:nvPicPr>
          <p:cNvPr id="7" name="Graphic 6">
            <a:extLst>
              <a:ext uri="{FF2B5EF4-FFF2-40B4-BE49-F238E27FC236}">
                <a16:creationId xmlns:a16="http://schemas.microsoft.com/office/drawing/2014/main" xmlns="" id="{D8AF6CFD-7182-AE41-BE56-CA8D81C11633}"/>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2385681" y="2521116"/>
            <a:ext cx="711200" cy="711200"/>
          </a:xfrm>
          <a:prstGeom prst="rect">
            <a:avLst/>
          </a:prstGeom>
        </p:spPr>
      </p:pic>
      <p:pic>
        <p:nvPicPr>
          <p:cNvPr id="9" name="Graphic 8">
            <a:extLst>
              <a:ext uri="{FF2B5EF4-FFF2-40B4-BE49-F238E27FC236}">
                <a16:creationId xmlns:a16="http://schemas.microsoft.com/office/drawing/2014/main" xmlns="" id="{0CFADCF2-BD45-E64B-885E-54763259CE56}"/>
              </a:ext>
            </a:extLst>
          </p:cNvPr>
          <p:cNvPicPr>
            <a:picLocks noChangeAspect="1"/>
          </p:cNvPicPr>
          <p:nvPr/>
        </p:nvPicPr>
        <p:blipFill>
          <a:blip r:embed="rId5">
            <a:extLst>
              <a:ext uri="{96DAC541-7B7A-43D3-8B79-37D633B846F1}">
                <asvg:svgBlip xmlns:asvg="http://schemas.microsoft.com/office/drawing/2016/SVG/main" xmlns="" r:embed="rId6"/>
              </a:ext>
            </a:extLst>
          </a:blip>
          <a:stretch>
            <a:fillRect/>
          </a:stretch>
        </p:blipFill>
        <p:spPr>
          <a:xfrm>
            <a:off x="2328702" y="1158419"/>
            <a:ext cx="711200" cy="711200"/>
          </a:xfrm>
          <a:prstGeom prst="rect">
            <a:avLst/>
          </a:prstGeom>
        </p:spPr>
      </p:pic>
      <p:sp>
        <p:nvSpPr>
          <p:cNvPr id="105" name="TextBox 104">
            <a:extLst>
              <a:ext uri="{FF2B5EF4-FFF2-40B4-BE49-F238E27FC236}">
                <a16:creationId xmlns:a16="http://schemas.microsoft.com/office/drawing/2014/main" xmlns="" id="{6CA15AED-35F1-B741-B625-344B2F890384}"/>
              </a:ext>
            </a:extLst>
          </p:cNvPr>
          <p:cNvSpPr txBox="1"/>
          <p:nvPr/>
        </p:nvSpPr>
        <p:spPr>
          <a:xfrm>
            <a:off x="6354564" y="3649605"/>
            <a:ext cx="1513305" cy="276999"/>
          </a:xfrm>
          <a:prstGeom prst="rect">
            <a:avLst/>
          </a:prstGeom>
          <a:noFill/>
        </p:spPr>
        <p:txBody>
          <a:bodyPr wrap="square" rtlCol="0">
            <a:spAutoFit/>
          </a:bodyPr>
          <a:lstStyle/>
          <a:p>
            <a:pPr algn="ctr"/>
            <a:r>
              <a:rPr lang="en-US" sz="1200" dirty="0"/>
              <a:t>T3 instance</a:t>
            </a:r>
          </a:p>
        </p:txBody>
      </p:sp>
      <p:pic>
        <p:nvPicPr>
          <p:cNvPr id="122" name="Graphic 121">
            <a:extLst>
              <a:ext uri="{FF2B5EF4-FFF2-40B4-BE49-F238E27FC236}">
                <a16:creationId xmlns:a16="http://schemas.microsoft.com/office/drawing/2014/main" xmlns="" id="{53A5DF22-44BD-8148-BB35-5EE69A9C69B8}"/>
              </a:ext>
            </a:extLst>
          </p:cNvPr>
          <p:cNvPicPr>
            <a:picLocks noChangeAspect="1"/>
          </p:cNvPicPr>
          <p:nvPr/>
        </p:nvPicPr>
        <p:blipFill>
          <a:blip r:embed="rId7">
            <a:extLst>
              <a:ext uri="{96DAC541-7B7A-43D3-8B79-37D633B846F1}">
                <asvg:svgBlip xmlns:asvg="http://schemas.microsoft.com/office/drawing/2016/SVG/main" xmlns="" r:embed="rId8"/>
              </a:ext>
            </a:extLst>
          </a:blip>
          <a:stretch>
            <a:fillRect/>
          </a:stretch>
        </p:blipFill>
        <p:spPr>
          <a:xfrm>
            <a:off x="6876266" y="2531909"/>
            <a:ext cx="469900" cy="469900"/>
          </a:xfrm>
          <a:prstGeom prst="rect">
            <a:avLst/>
          </a:prstGeom>
        </p:spPr>
      </p:pic>
      <p:pic>
        <p:nvPicPr>
          <p:cNvPr id="123" name="Graphic 122">
            <a:extLst>
              <a:ext uri="{FF2B5EF4-FFF2-40B4-BE49-F238E27FC236}">
                <a16:creationId xmlns:a16="http://schemas.microsoft.com/office/drawing/2014/main" xmlns="" id="{A9FB882B-618C-AC4D-87F1-07BE98220F83}"/>
              </a:ext>
            </a:extLst>
          </p:cNvPr>
          <p:cNvPicPr>
            <a:picLocks noChangeAspect="1"/>
          </p:cNvPicPr>
          <p:nvPr/>
        </p:nvPicPr>
        <p:blipFill>
          <a:blip r:embed="rId9">
            <a:extLst>
              <a:ext uri="{96DAC541-7B7A-43D3-8B79-37D633B846F1}">
                <asvg:svgBlip xmlns:asvg="http://schemas.microsoft.com/office/drawing/2016/SVG/main" xmlns="" r:embed="rId10"/>
              </a:ext>
            </a:extLst>
          </a:blip>
          <a:stretch>
            <a:fillRect/>
          </a:stretch>
        </p:blipFill>
        <p:spPr>
          <a:xfrm>
            <a:off x="5618567" y="1258432"/>
            <a:ext cx="469900" cy="469900"/>
          </a:xfrm>
          <a:prstGeom prst="rect">
            <a:avLst/>
          </a:prstGeom>
        </p:spPr>
      </p:pic>
      <p:pic>
        <p:nvPicPr>
          <p:cNvPr id="124" name="Graphic 123">
            <a:extLst>
              <a:ext uri="{FF2B5EF4-FFF2-40B4-BE49-F238E27FC236}">
                <a16:creationId xmlns:a16="http://schemas.microsoft.com/office/drawing/2014/main" xmlns="" id="{5A9E985C-C9D1-434B-9491-7C5A2864A430}"/>
              </a:ext>
            </a:extLst>
          </p:cNvPr>
          <p:cNvPicPr>
            <a:picLocks noChangeAspect="1"/>
          </p:cNvPicPr>
          <p:nvPr/>
        </p:nvPicPr>
        <p:blipFill>
          <a:blip r:embed="rId11">
            <a:extLst>
              <a:ext uri="{96DAC541-7B7A-43D3-8B79-37D633B846F1}">
                <asvg:svgBlip xmlns:asvg="http://schemas.microsoft.com/office/drawing/2016/SVG/main" xmlns="" r:embed="rId12"/>
              </a:ext>
            </a:extLst>
          </a:blip>
          <a:stretch>
            <a:fillRect/>
          </a:stretch>
        </p:blipFill>
        <p:spPr>
          <a:xfrm>
            <a:off x="6738854" y="1258432"/>
            <a:ext cx="469900" cy="469900"/>
          </a:xfrm>
          <a:prstGeom prst="rect">
            <a:avLst/>
          </a:prstGeom>
        </p:spPr>
      </p:pic>
      <p:pic>
        <p:nvPicPr>
          <p:cNvPr id="125" name="Graphic 124">
            <a:extLst>
              <a:ext uri="{FF2B5EF4-FFF2-40B4-BE49-F238E27FC236}">
                <a16:creationId xmlns:a16="http://schemas.microsoft.com/office/drawing/2014/main" xmlns="" id="{11C4BCC5-D125-BA47-BEFC-6B908EB51CC3}"/>
              </a:ext>
            </a:extLst>
          </p:cNvPr>
          <p:cNvPicPr>
            <a:picLocks noChangeAspect="1"/>
          </p:cNvPicPr>
          <p:nvPr/>
        </p:nvPicPr>
        <p:blipFill>
          <a:blip r:embed="rId13">
            <a:extLst>
              <a:ext uri="{96DAC541-7B7A-43D3-8B79-37D633B846F1}">
                <asvg:svgBlip xmlns:asvg="http://schemas.microsoft.com/office/drawing/2016/SVG/main" xmlns="" r:embed="rId14"/>
              </a:ext>
            </a:extLst>
          </a:blip>
          <a:stretch>
            <a:fillRect/>
          </a:stretch>
        </p:blipFill>
        <p:spPr>
          <a:xfrm>
            <a:off x="7992417" y="4697299"/>
            <a:ext cx="469900" cy="469900"/>
          </a:xfrm>
          <a:prstGeom prst="rect">
            <a:avLst/>
          </a:prstGeom>
        </p:spPr>
      </p:pic>
      <p:pic>
        <p:nvPicPr>
          <p:cNvPr id="126" name="Graphic 125">
            <a:extLst>
              <a:ext uri="{FF2B5EF4-FFF2-40B4-BE49-F238E27FC236}">
                <a16:creationId xmlns:a16="http://schemas.microsoft.com/office/drawing/2014/main" xmlns="" id="{24D4C0B5-880D-6E4B-AEC3-23364BAF8991}"/>
              </a:ext>
            </a:extLst>
          </p:cNvPr>
          <p:cNvPicPr>
            <a:picLocks noChangeAspect="1"/>
          </p:cNvPicPr>
          <p:nvPr/>
        </p:nvPicPr>
        <p:blipFill>
          <a:blip r:embed="rId15">
            <a:extLst>
              <a:ext uri="{96DAC541-7B7A-43D3-8B79-37D633B846F1}">
                <asvg:svgBlip xmlns:asvg="http://schemas.microsoft.com/office/drawing/2016/SVG/main" xmlns="" r:embed="rId16"/>
              </a:ext>
            </a:extLst>
          </a:blip>
          <a:stretch>
            <a:fillRect/>
          </a:stretch>
        </p:blipFill>
        <p:spPr>
          <a:xfrm>
            <a:off x="7992417" y="3258471"/>
            <a:ext cx="469900" cy="469900"/>
          </a:xfrm>
          <a:prstGeom prst="rect">
            <a:avLst/>
          </a:prstGeom>
        </p:spPr>
      </p:pic>
      <p:pic>
        <p:nvPicPr>
          <p:cNvPr id="127" name="Graphic 126">
            <a:extLst>
              <a:ext uri="{FF2B5EF4-FFF2-40B4-BE49-F238E27FC236}">
                <a16:creationId xmlns:a16="http://schemas.microsoft.com/office/drawing/2014/main" xmlns="" id="{B2F36A1C-9340-DE4A-BF69-A18931D70A12}"/>
              </a:ext>
            </a:extLst>
          </p:cNvPr>
          <p:cNvPicPr>
            <a:picLocks noChangeAspect="1"/>
          </p:cNvPicPr>
          <p:nvPr/>
        </p:nvPicPr>
        <p:blipFill>
          <a:blip r:embed="rId17">
            <a:extLst>
              <a:ext uri="{96DAC541-7B7A-43D3-8B79-37D633B846F1}">
                <asvg:svgBlip xmlns:asvg="http://schemas.microsoft.com/office/drawing/2016/SVG/main" xmlns="" r:embed="rId18"/>
              </a:ext>
            </a:extLst>
          </a:blip>
          <a:stretch>
            <a:fillRect/>
          </a:stretch>
        </p:blipFill>
        <p:spPr>
          <a:xfrm>
            <a:off x="7992417" y="3979951"/>
            <a:ext cx="469900" cy="469900"/>
          </a:xfrm>
          <a:prstGeom prst="rect">
            <a:avLst/>
          </a:prstGeom>
        </p:spPr>
      </p:pic>
      <p:pic>
        <p:nvPicPr>
          <p:cNvPr id="128" name="Graphic 127">
            <a:extLst>
              <a:ext uri="{FF2B5EF4-FFF2-40B4-BE49-F238E27FC236}">
                <a16:creationId xmlns:a16="http://schemas.microsoft.com/office/drawing/2014/main" xmlns="" id="{7D0BD519-C650-F448-9A05-39DCCB204A41}"/>
              </a:ext>
            </a:extLst>
          </p:cNvPr>
          <p:cNvPicPr>
            <a:picLocks noChangeAspect="1"/>
          </p:cNvPicPr>
          <p:nvPr/>
        </p:nvPicPr>
        <p:blipFill>
          <a:blip r:embed="rId19">
            <a:extLst>
              <a:ext uri="{96DAC541-7B7A-43D3-8B79-37D633B846F1}">
                <asvg:svgBlip xmlns:asvg="http://schemas.microsoft.com/office/drawing/2016/SVG/main" xmlns="" r:embed="rId20"/>
              </a:ext>
            </a:extLst>
          </a:blip>
          <a:stretch>
            <a:fillRect/>
          </a:stretch>
        </p:blipFill>
        <p:spPr>
          <a:xfrm>
            <a:off x="11125710" y="3961457"/>
            <a:ext cx="469900" cy="469900"/>
          </a:xfrm>
          <a:prstGeom prst="rect">
            <a:avLst/>
          </a:prstGeom>
        </p:spPr>
      </p:pic>
      <p:pic>
        <p:nvPicPr>
          <p:cNvPr id="129" name="Graphic 128">
            <a:extLst>
              <a:ext uri="{FF2B5EF4-FFF2-40B4-BE49-F238E27FC236}">
                <a16:creationId xmlns:a16="http://schemas.microsoft.com/office/drawing/2014/main" xmlns="" id="{2BA7B432-D3DB-764F-BD4A-EE3602DC61CA}"/>
              </a:ext>
            </a:extLst>
          </p:cNvPr>
          <p:cNvPicPr>
            <a:picLocks noChangeAspect="1"/>
          </p:cNvPicPr>
          <p:nvPr/>
        </p:nvPicPr>
        <p:blipFill>
          <a:blip r:embed="rId21">
            <a:extLst>
              <a:ext uri="{96DAC541-7B7A-43D3-8B79-37D633B846F1}">
                <asvg:svgBlip xmlns:asvg="http://schemas.microsoft.com/office/drawing/2016/SVG/main" xmlns="" r:embed="rId22"/>
              </a:ext>
            </a:extLst>
          </a:blip>
          <a:stretch>
            <a:fillRect/>
          </a:stretch>
        </p:blipFill>
        <p:spPr>
          <a:xfrm>
            <a:off x="5579234" y="5580319"/>
            <a:ext cx="469900" cy="469900"/>
          </a:xfrm>
          <a:prstGeom prst="rect">
            <a:avLst/>
          </a:prstGeom>
        </p:spPr>
      </p:pic>
      <p:pic>
        <p:nvPicPr>
          <p:cNvPr id="130" name="Graphic 129">
            <a:extLst>
              <a:ext uri="{FF2B5EF4-FFF2-40B4-BE49-F238E27FC236}">
                <a16:creationId xmlns:a16="http://schemas.microsoft.com/office/drawing/2014/main" xmlns="" id="{1D0C5E69-2213-4F48-BF9C-F83BF867D7CC}"/>
              </a:ext>
            </a:extLst>
          </p:cNvPr>
          <p:cNvPicPr>
            <a:picLocks noChangeAspect="1"/>
          </p:cNvPicPr>
          <p:nvPr/>
        </p:nvPicPr>
        <p:blipFill>
          <a:blip r:embed="rId23">
            <a:extLst>
              <a:ext uri="{96DAC541-7B7A-43D3-8B79-37D633B846F1}">
                <asvg:svgBlip xmlns:asvg="http://schemas.microsoft.com/office/drawing/2016/SVG/main" xmlns="" r:embed="rId24"/>
              </a:ext>
            </a:extLst>
          </a:blip>
          <a:stretch>
            <a:fillRect/>
          </a:stretch>
        </p:blipFill>
        <p:spPr>
          <a:xfrm>
            <a:off x="7991307" y="1258432"/>
            <a:ext cx="469900" cy="469900"/>
          </a:xfrm>
          <a:prstGeom prst="rect">
            <a:avLst/>
          </a:prstGeom>
        </p:spPr>
      </p:pic>
      <p:pic>
        <p:nvPicPr>
          <p:cNvPr id="131" name="Graphic 130">
            <a:extLst>
              <a:ext uri="{FF2B5EF4-FFF2-40B4-BE49-F238E27FC236}">
                <a16:creationId xmlns:a16="http://schemas.microsoft.com/office/drawing/2014/main" xmlns="" id="{52C691F6-EBCF-8147-8582-B868CE2A6AFD}"/>
              </a:ext>
            </a:extLst>
          </p:cNvPr>
          <p:cNvPicPr>
            <a:picLocks noChangeAspect="1"/>
          </p:cNvPicPr>
          <p:nvPr/>
        </p:nvPicPr>
        <p:blipFill>
          <a:blip r:embed="rId25">
            <a:extLst>
              <a:ext uri="{96DAC541-7B7A-43D3-8B79-37D633B846F1}">
                <asvg:svgBlip xmlns:asvg="http://schemas.microsoft.com/office/drawing/2016/SVG/main" xmlns="" r:embed="rId26"/>
              </a:ext>
            </a:extLst>
          </a:blip>
          <a:stretch>
            <a:fillRect/>
          </a:stretch>
        </p:blipFill>
        <p:spPr>
          <a:xfrm>
            <a:off x="10116583" y="5571363"/>
            <a:ext cx="469900" cy="469900"/>
          </a:xfrm>
          <a:prstGeom prst="rect">
            <a:avLst/>
          </a:prstGeom>
        </p:spPr>
      </p:pic>
      <p:pic>
        <p:nvPicPr>
          <p:cNvPr id="132" name="Graphic 131">
            <a:extLst>
              <a:ext uri="{FF2B5EF4-FFF2-40B4-BE49-F238E27FC236}">
                <a16:creationId xmlns:a16="http://schemas.microsoft.com/office/drawing/2014/main" xmlns="" id="{497772B3-E84F-AA45-985C-FF489B638AB3}"/>
              </a:ext>
            </a:extLst>
          </p:cNvPr>
          <p:cNvPicPr>
            <a:picLocks noChangeAspect="1"/>
          </p:cNvPicPr>
          <p:nvPr/>
        </p:nvPicPr>
        <p:blipFill>
          <a:blip r:embed="rId27">
            <a:extLst>
              <a:ext uri="{96DAC541-7B7A-43D3-8B79-37D633B846F1}">
                <asvg:svgBlip xmlns:asvg="http://schemas.microsoft.com/office/drawing/2016/SVG/main" xmlns="" r:embed="rId28"/>
              </a:ext>
            </a:extLst>
          </a:blip>
          <a:stretch>
            <a:fillRect/>
          </a:stretch>
        </p:blipFill>
        <p:spPr>
          <a:xfrm>
            <a:off x="10116583" y="4754625"/>
            <a:ext cx="469900" cy="469900"/>
          </a:xfrm>
          <a:prstGeom prst="rect">
            <a:avLst/>
          </a:prstGeom>
        </p:spPr>
      </p:pic>
      <p:pic>
        <p:nvPicPr>
          <p:cNvPr id="133" name="Graphic 132">
            <a:extLst>
              <a:ext uri="{FF2B5EF4-FFF2-40B4-BE49-F238E27FC236}">
                <a16:creationId xmlns:a16="http://schemas.microsoft.com/office/drawing/2014/main" xmlns="" id="{7E5453F2-802C-6446-91FA-CB0C876162AE}"/>
              </a:ext>
            </a:extLst>
          </p:cNvPr>
          <p:cNvPicPr>
            <a:picLocks noChangeAspect="1"/>
          </p:cNvPicPr>
          <p:nvPr/>
        </p:nvPicPr>
        <p:blipFill>
          <a:blip r:embed="rId29">
            <a:extLst>
              <a:ext uri="{96DAC541-7B7A-43D3-8B79-37D633B846F1}">
                <asvg:svgBlip xmlns:asvg="http://schemas.microsoft.com/office/drawing/2016/SVG/main" xmlns="" r:embed="rId30"/>
              </a:ext>
            </a:extLst>
          </a:blip>
          <a:stretch>
            <a:fillRect/>
          </a:stretch>
        </p:blipFill>
        <p:spPr>
          <a:xfrm>
            <a:off x="11175502" y="2558306"/>
            <a:ext cx="469900" cy="469900"/>
          </a:xfrm>
          <a:prstGeom prst="rect">
            <a:avLst/>
          </a:prstGeom>
        </p:spPr>
      </p:pic>
      <p:pic>
        <p:nvPicPr>
          <p:cNvPr id="134" name="Graphic 133">
            <a:extLst>
              <a:ext uri="{FF2B5EF4-FFF2-40B4-BE49-F238E27FC236}">
                <a16:creationId xmlns:a16="http://schemas.microsoft.com/office/drawing/2014/main" xmlns="" id="{B983EF89-C82B-0849-A9D5-8A094AF44A81}"/>
              </a:ext>
            </a:extLst>
          </p:cNvPr>
          <p:cNvPicPr>
            <a:picLocks noChangeAspect="1"/>
          </p:cNvPicPr>
          <p:nvPr/>
        </p:nvPicPr>
        <p:blipFill>
          <a:blip r:embed="rId31">
            <a:extLst>
              <a:ext uri="{96DAC541-7B7A-43D3-8B79-37D633B846F1}">
                <asvg:svgBlip xmlns:asvg="http://schemas.microsoft.com/office/drawing/2016/SVG/main" xmlns="" r:embed="rId32"/>
              </a:ext>
            </a:extLst>
          </a:blip>
          <a:stretch>
            <a:fillRect/>
          </a:stretch>
        </p:blipFill>
        <p:spPr>
          <a:xfrm>
            <a:off x="9124980" y="5398304"/>
            <a:ext cx="469900" cy="469900"/>
          </a:xfrm>
          <a:prstGeom prst="rect">
            <a:avLst/>
          </a:prstGeom>
        </p:spPr>
      </p:pic>
      <p:pic>
        <p:nvPicPr>
          <p:cNvPr id="135" name="Graphic 134">
            <a:extLst>
              <a:ext uri="{FF2B5EF4-FFF2-40B4-BE49-F238E27FC236}">
                <a16:creationId xmlns:a16="http://schemas.microsoft.com/office/drawing/2014/main" xmlns="" id="{AD4DE3D6-F3D8-AC49-BFB4-F3B661B181E9}"/>
              </a:ext>
            </a:extLst>
          </p:cNvPr>
          <p:cNvPicPr>
            <a:picLocks noChangeAspect="1"/>
          </p:cNvPicPr>
          <p:nvPr/>
        </p:nvPicPr>
        <p:blipFill>
          <a:blip r:embed="rId33">
            <a:extLst>
              <a:ext uri="{96DAC541-7B7A-43D3-8B79-37D633B846F1}">
                <asvg:svgBlip xmlns:asvg="http://schemas.microsoft.com/office/drawing/2016/SVG/main" xmlns="" r:embed="rId34"/>
              </a:ext>
            </a:extLst>
          </a:blip>
          <a:stretch>
            <a:fillRect/>
          </a:stretch>
        </p:blipFill>
        <p:spPr>
          <a:xfrm>
            <a:off x="11125710" y="3230754"/>
            <a:ext cx="469900" cy="469900"/>
          </a:xfrm>
          <a:prstGeom prst="rect">
            <a:avLst/>
          </a:prstGeom>
        </p:spPr>
      </p:pic>
      <p:pic>
        <p:nvPicPr>
          <p:cNvPr id="136" name="Graphic 135">
            <a:extLst>
              <a:ext uri="{FF2B5EF4-FFF2-40B4-BE49-F238E27FC236}">
                <a16:creationId xmlns:a16="http://schemas.microsoft.com/office/drawing/2014/main" xmlns="" id="{C19987B1-DB3A-1640-994D-BCB81FCC1AE4}"/>
              </a:ext>
            </a:extLst>
          </p:cNvPr>
          <p:cNvPicPr>
            <a:picLocks noChangeAspect="1"/>
          </p:cNvPicPr>
          <p:nvPr/>
        </p:nvPicPr>
        <p:blipFill>
          <a:blip r:embed="rId35">
            <a:extLst>
              <a:ext uri="{96DAC541-7B7A-43D3-8B79-37D633B846F1}">
                <asvg:svgBlip xmlns:asvg="http://schemas.microsoft.com/office/drawing/2016/SVG/main" xmlns="" r:embed="rId36"/>
              </a:ext>
            </a:extLst>
          </a:blip>
          <a:stretch>
            <a:fillRect/>
          </a:stretch>
        </p:blipFill>
        <p:spPr>
          <a:xfrm>
            <a:off x="5585561" y="2531909"/>
            <a:ext cx="469900" cy="469900"/>
          </a:xfrm>
          <a:prstGeom prst="rect">
            <a:avLst/>
          </a:prstGeom>
        </p:spPr>
      </p:pic>
      <p:pic>
        <p:nvPicPr>
          <p:cNvPr id="137" name="Graphic 136">
            <a:extLst>
              <a:ext uri="{FF2B5EF4-FFF2-40B4-BE49-F238E27FC236}">
                <a16:creationId xmlns:a16="http://schemas.microsoft.com/office/drawing/2014/main" xmlns="" id="{73C05441-47A1-E046-9740-913C0AB94DCB}"/>
              </a:ext>
            </a:extLst>
          </p:cNvPr>
          <p:cNvPicPr>
            <a:picLocks noChangeAspect="1"/>
          </p:cNvPicPr>
          <p:nvPr/>
        </p:nvPicPr>
        <p:blipFill>
          <a:blip r:embed="rId37">
            <a:extLst>
              <a:ext uri="{96DAC541-7B7A-43D3-8B79-37D633B846F1}">
                <asvg:svgBlip xmlns:asvg="http://schemas.microsoft.com/office/drawing/2016/SVG/main" xmlns="" r:embed="rId38"/>
              </a:ext>
            </a:extLst>
          </a:blip>
          <a:stretch>
            <a:fillRect/>
          </a:stretch>
        </p:blipFill>
        <p:spPr>
          <a:xfrm>
            <a:off x="5551326" y="4633096"/>
            <a:ext cx="469900" cy="469900"/>
          </a:xfrm>
          <a:prstGeom prst="rect">
            <a:avLst/>
          </a:prstGeom>
        </p:spPr>
      </p:pic>
      <p:pic>
        <p:nvPicPr>
          <p:cNvPr id="138" name="Graphic 137">
            <a:extLst>
              <a:ext uri="{FF2B5EF4-FFF2-40B4-BE49-F238E27FC236}">
                <a16:creationId xmlns:a16="http://schemas.microsoft.com/office/drawing/2014/main" xmlns="" id="{5B22B109-5C82-FA40-91FB-DE791C44FEB8}"/>
              </a:ext>
            </a:extLst>
          </p:cNvPr>
          <p:cNvPicPr>
            <a:picLocks noChangeAspect="1"/>
          </p:cNvPicPr>
          <p:nvPr/>
        </p:nvPicPr>
        <p:blipFill>
          <a:blip r:embed="rId39">
            <a:extLst>
              <a:ext uri="{96DAC541-7B7A-43D3-8B79-37D633B846F1}">
                <asvg:svgBlip xmlns:asvg="http://schemas.microsoft.com/office/drawing/2016/SVG/main" xmlns="" r:embed="rId40"/>
              </a:ext>
            </a:extLst>
          </a:blip>
          <a:stretch>
            <a:fillRect/>
          </a:stretch>
        </p:blipFill>
        <p:spPr>
          <a:xfrm>
            <a:off x="5662998" y="3179705"/>
            <a:ext cx="469900" cy="469900"/>
          </a:xfrm>
          <a:prstGeom prst="rect">
            <a:avLst/>
          </a:prstGeom>
        </p:spPr>
      </p:pic>
      <p:pic>
        <p:nvPicPr>
          <p:cNvPr id="139" name="Graphic 138">
            <a:extLst>
              <a:ext uri="{FF2B5EF4-FFF2-40B4-BE49-F238E27FC236}">
                <a16:creationId xmlns:a16="http://schemas.microsoft.com/office/drawing/2014/main" xmlns="" id="{12FDB8BC-1BD1-B34A-BBAE-6BBC5AC7056A}"/>
              </a:ext>
            </a:extLst>
          </p:cNvPr>
          <p:cNvPicPr>
            <a:picLocks noChangeAspect="1"/>
          </p:cNvPicPr>
          <p:nvPr/>
        </p:nvPicPr>
        <p:blipFill>
          <a:blip r:embed="rId41">
            <a:extLst>
              <a:ext uri="{96DAC541-7B7A-43D3-8B79-37D633B846F1}">
                <asvg:svgBlip xmlns:asvg="http://schemas.microsoft.com/office/drawing/2016/SVG/main" xmlns="" r:embed="rId42"/>
              </a:ext>
            </a:extLst>
          </a:blip>
          <a:stretch>
            <a:fillRect/>
          </a:stretch>
        </p:blipFill>
        <p:spPr>
          <a:xfrm>
            <a:off x="8021434" y="2531909"/>
            <a:ext cx="469900" cy="469900"/>
          </a:xfrm>
          <a:prstGeom prst="rect">
            <a:avLst/>
          </a:prstGeom>
        </p:spPr>
      </p:pic>
      <p:pic>
        <p:nvPicPr>
          <p:cNvPr id="140" name="Graphic 139">
            <a:extLst>
              <a:ext uri="{FF2B5EF4-FFF2-40B4-BE49-F238E27FC236}">
                <a16:creationId xmlns:a16="http://schemas.microsoft.com/office/drawing/2014/main" xmlns="" id="{1ED58852-9FCD-CB4A-8D7B-16969E0889F0}"/>
              </a:ext>
            </a:extLst>
          </p:cNvPr>
          <p:cNvPicPr>
            <a:picLocks noChangeAspect="1"/>
          </p:cNvPicPr>
          <p:nvPr/>
        </p:nvPicPr>
        <p:blipFill>
          <a:blip r:embed="rId43">
            <a:extLst>
              <a:ext uri="{96DAC541-7B7A-43D3-8B79-37D633B846F1}">
                <asvg:svgBlip xmlns:asvg="http://schemas.microsoft.com/office/drawing/2016/SVG/main" xmlns="" r:embed="rId44"/>
              </a:ext>
            </a:extLst>
          </a:blip>
          <a:stretch>
            <a:fillRect/>
          </a:stretch>
        </p:blipFill>
        <p:spPr>
          <a:xfrm>
            <a:off x="6876266" y="4666140"/>
            <a:ext cx="469900" cy="469900"/>
          </a:xfrm>
          <a:prstGeom prst="rect">
            <a:avLst/>
          </a:prstGeom>
        </p:spPr>
      </p:pic>
      <p:pic>
        <p:nvPicPr>
          <p:cNvPr id="141" name="Graphic 140">
            <a:extLst>
              <a:ext uri="{FF2B5EF4-FFF2-40B4-BE49-F238E27FC236}">
                <a16:creationId xmlns:a16="http://schemas.microsoft.com/office/drawing/2014/main" xmlns="" id="{E33D1291-4A81-6E4B-BDE8-5993E8B8255F}"/>
              </a:ext>
            </a:extLst>
          </p:cNvPr>
          <p:cNvPicPr>
            <a:picLocks noChangeAspect="1"/>
          </p:cNvPicPr>
          <p:nvPr/>
        </p:nvPicPr>
        <p:blipFill>
          <a:blip r:embed="rId45">
            <a:extLst>
              <a:ext uri="{96DAC541-7B7A-43D3-8B79-37D633B846F1}">
                <asvg:svgBlip xmlns:asvg="http://schemas.microsoft.com/office/drawing/2016/SVG/main" xmlns="" r:embed="rId46"/>
              </a:ext>
            </a:extLst>
          </a:blip>
          <a:stretch>
            <a:fillRect/>
          </a:stretch>
        </p:blipFill>
        <p:spPr>
          <a:xfrm>
            <a:off x="6876266" y="5437978"/>
            <a:ext cx="469900" cy="469900"/>
          </a:xfrm>
          <a:prstGeom prst="rect">
            <a:avLst/>
          </a:prstGeom>
        </p:spPr>
      </p:pic>
      <p:pic>
        <p:nvPicPr>
          <p:cNvPr id="143" name="Graphic 142">
            <a:extLst>
              <a:ext uri="{FF2B5EF4-FFF2-40B4-BE49-F238E27FC236}">
                <a16:creationId xmlns:a16="http://schemas.microsoft.com/office/drawing/2014/main" xmlns="" id="{A079E1C3-3E9F-1440-BAF2-FF256811D741}"/>
              </a:ext>
            </a:extLst>
          </p:cNvPr>
          <p:cNvPicPr>
            <a:picLocks noChangeAspect="1"/>
          </p:cNvPicPr>
          <p:nvPr/>
        </p:nvPicPr>
        <p:blipFill>
          <a:blip r:embed="rId47">
            <a:extLst>
              <a:ext uri="{96DAC541-7B7A-43D3-8B79-37D633B846F1}">
                <asvg:svgBlip xmlns:asvg="http://schemas.microsoft.com/office/drawing/2016/SVG/main" xmlns="" r:embed="rId48"/>
              </a:ext>
            </a:extLst>
          </a:blip>
          <a:stretch>
            <a:fillRect/>
          </a:stretch>
        </p:blipFill>
        <p:spPr>
          <a:xfrm>
            <a:off x="10116583" y="4033145"/>
            <a:ext cx="469900" cy="469900"/>
          </a:xfrm>
          <a:prstGeom prst="rect">
            <a:avLst/>
          </a:prstGeom>
        </p:spPr>
      </p:pic>
      <p:pic>
        <p:nvPicPr>
          <p:cNvPr id="144" name="Graphic 143">
            <a:extLst>
              <a:ext uri="{FF2B5EF4-FFF2-40B4-BE49-F238E27FC236}">
                <a16:creationId xmlns:a16="http://schemas.microsoft.com/office/drawing/2014/main" xmlns="" id="{E48EEAD2-44B9-CB4C-AC1C-85B13BE4768A}"/>
              </a:ext>
            </a:extLst>
          </p:cNvPr>
          <p:cNvPicPr>
            <a:picLocks noChangeAspect="1"/>
          </p:cNvPicPr>
          <p:nvPr/>
        </p:nvPicPr>
        <p:blipFill>
          <a:blip r:embed="rId49">
            <a:extLst>
              <a:ext uri="{96DAC541-7B7A-43D3-8B79-37D633B846F1}">
                <asvg:svgBlip xmlns:asvg="http://schemas.microsoft.com/office/drawing/2016/SVG/main" xmlns="" r:embed="rId50"/>
              </a:ext>
            </a:extLst>
          </a:blip>
          <a:stretch>
            <a:fillRect/>
          </a:stretch>
        </p:blipFill>
        <p:spPr>
          <a:xfrm>
            <a:off x="10120018" y="3243681"/>
            <a:ext cx="469900" cy="469900"/>
          </a:xfrm>
          <a:prstGeom prst="rect">
            <a:avLst/>
          </a:prstGeom>
        </p:spPr>
      </p:pic>
      <p:pic>
        <p:nvPicPr>
          <p:cNvPr id="145" name="Graphic 144">
            <a:extLst>
              <a:ext uri="{FF2B5EF4-FFF2-40B4-BE49-F238E27FC236}">
                <a16:creationId xmlns:a16="http://schemas.microsoft.com/office/drawing/2014/main" xmlns="" id="{7ECB0563-BD6B-474D-961C-7C59162395E3}"/>
              </a:ext>
            </a:extLst>
          </p:cNvPr>
          <p:cNvPicPr>
            <a:picLocks noChangeAspect="1"/>
          </p:cNvPicPr>
          <p:nvPr/>
        </p:nvPicPr>
        <p:blipFill>
          <a:blip r:embed="rId51">
            <a:extLst>
              <a:ext uri="{96DAC541-7B7A-43D3-8B79-37D633B846F1}">
                <asvg:svgBlip xmlns:asvg="http://schemas.microsoft.com/office/drawing/2016/SVG/main" xmlns="" r:embed="rId52"/>
              </a:ext>
            </a:extLst>
          </a:blip>
          <a:stretch>
            <a:fillRect/>
          </a:stretch>
        </p:blipFill>
        <p:spPr>
          <a:xfrm>
            <a:off x="9078352" y="3262859"/>
            <a:ext cx="469900" cy="469900"/>
          </a:xfrm>
          <a:prstGeom prst="rect">
            <a:avLst/>
          </a:prstGeom>
        </p:spPr>
      </p:pic>
      <p:pic>
        <p:nvPicPr>
          <p:cNvPr id="146" name="Graphic 145">
            <a:extLst>
              <a:ext uri="{FF2B5EF4-FFF2-40B4-BE49-F238E27FC236}">
                <a16:creationId xmlns:a16="http://schemas.microsoft.com/office/drawing/2014/main" xmlns="" id="{7F0C50F9-8612-2640-AC9F-1420C03F5CD2}"/>
              </a:ext>
            </a:extLst>
          </p:cNvPr>
          <p:cNvPicPr>
            <a:picLocks noChangeAspect="1"/>
          </p:cNvPicPr>
          <p:nvPr/>
        </p:nvPicPr>
        <p:blipFill>
          <a:blip r:embed="rId53">
            <a:extLst>
              <a:ext uri="{96DAC541-7B7A-43D3-8B79-37D633B846F1}">
                <asvg:svgBlip xmlns:asvg="http://schemas.microsoft.com/office/drawing/2016/SVG/main" xmlns="" r:embed="rId54"/>
              </a:ext>
            </a:extLst>
          </a:blip>
          <a:stretch>
            <a:fillRect/>
          </a:stretch>
        </p:blipFill>
        <p:spPr>
          <a:xfrm>
            <a:off x="8042209" y="5492092"/>
            <a:ext cx="469900" cy="469900"/>
          </a:xfrm>
          <a:prstGeom prst="rect">
            <a:avLst/>
          </a:prstGeom>
        </p:spPr>
      </p:pic>
      <p:pic>
        <p:nvPicPr>
          <p:cNvPr id="147" name="Graphic 146">
            <a:extLst>
              <a:ext uri="{FF2B5EF4-FFF2-40B4-BE49-F238E27FC236}">
                <a16:creationId xmlns:a16="http://schemas.microsoft.com/office/drawing/2014/main" xmlns="" id="{83636A73-638F-AB4B-99F7-8F5A96101367}"/>
              </a:ext>
            </a:extLst>
          </p:cNvPr>
          <p:cNvPicPr>
            <a:picLocks noChangeAspect="1"/>
          </p:cNvPicPr>
          <p:nvPr/>
        </p:nvPicPr>
        <p:blipFill>
          <a:blip r:embed="rId55">
            <a:extLst>
              <a:ext uri="{96DAC541-7B7A-43D3-8B79-37D633B846F1}">
                <asvg:svgBlip xmlns:asvg="http://schemas.microsoft.com/office/drawing/2016/SVG/main" xmlns="" r:embed="rId56"/>
              </a:ext>
            </a:extLst>
          </a:blip>
          <a:stretch>
            <a:fillRect/>
          </a:stretch>
        </p:blipFill>
        <p:spPr>
          <a:xfrm>
            <a:off x="9078352" y="2532156"/>
            <a:ext cx="469900" cy="469900"/>
          </a:xfrm>
          <a:prstGeom prst="rect">
            <a:avLst/>
          </a:prstGeom>
        </p:spPr>
      </p:pic>
      <p:pic>
        <p:nvPicPr>
          <p:cNvPr id="148" name="Graphic 147">
            <a:extLst>
              <a:ext uri="{FF2B5EF4-FFF2-40B4-BE49-F238E27FC236}">
                <a16:creationId xmlns:a16="http://schemas.microsoft.com/office/drawing/2014/main" xmlns="" id="{B5EC766A-DDDB-AC4C-8BBB-E9488AC53F15}"/>
              </a:ext>
            </a:extLst>
          </p:cNvPr>
          <p:cNvPicPr>
            <a:picLocks noChangeAspect="1"/>
          </p:cNvPicPr>
          <p:nvPr/>
        </p:nvPicPr>
        <p:blipFill>
          <a:blip r:embed="rId57">
            <a:extLst>
              <a:ext uri="{96DAC541-7B7A-43D3-8B79-37D633B846F1}">
                <asvg:svgBlip xmlns:asvg="http://schemas.microsoft.com/office/drawing/2016/SVG/main" xmlns="" r:embed="rId58"/>
              </a:ext>
            </a:extLst>
          </a:blip>
          <a:stretch>
            <a:fillRect/>
          </a:stretch>
        </p:blipFill>
        <p:spPr>
          <a:xfrm>
            <a:off x="9216763" y="1258432"/>
            <a:ext cx="469900" cy="469900"/>
          </a:xfrm>
          <a:prstGeom prst="rect">
            <a:avLst/>
          </a:prstGeom>
        </p:spPr>
      </p:pic>
      <p:pic>
        <p:nvPicPr>
          <p:cNvPr id="149" name="Graphic 148">
            <a:extLst>
              <a:ext uri="{FF2B5EF4-FFF2-40B4-BE49-F238E27FC236}">
                <a16:creationId xmlns:a16="http://schemas.microsoft.com/office/drawing/2014/main" xmlns="" id="{224FBC1B-DDB4-2D4A-8E6F-B7F8A80EFE39}"/>
              </a:ext>
            </a:extLst>
          </p:cNvPr>
          <p:cNvPicPr>
            <a:picLocks noChangeAspect="1"/>
          </p:cNvPicPr>
          <p:nvPr/>
        </p:nvPicPr>
        <p:blipFill>
          <a:blip r:embed="rId59">
            <a:extLst>
              <a:ext uri="{96DAC541-7B7A-43D3-8B79-37D633B846F1}">
                <asvg:svgBlip xmlns:asvg="http://schemas.microsoft.com/office/drawing/2016/SVG/main" xmlns="" r:embed="rId60"/>
              </a:ext>
            </a:extLst>
          </a:blip>
          <a:stretch>
            <a:fillRect/>
          </a:stretch>
        </p:blipFill>
        <p:spPr>
          <a:xfrm>
            <a:off x="5603048" y="3961457"/>
            <a:ext cx="469900" cy="469900"/>
          </a:xfrm>
          <a:prstGeom prst="rect">
            <a:avLst/>
          </a:prstGeom>
        </p:spPr>
      </p:pic>
      <p:pic>
        <p:nvPicPr>
          <p:cNvPr id="150" name="Graphic 149">
            <a:extLst>
              <a:ext uri="{FF2B5EF4-FFF2-40B4-BE49-F238E27FC236}">
                <a16:creationId xmlns:a16="http://schemas.microsoft.com/office/drawing/2014/main" xmlns="" id="{E1ADE41B-5B47-E146-82DB-DB5427F428F0}"/>
              </a:ext>
            </a:extLst>
          </p:cNvPr>
          <p:cNvPicPr>
            <a:picLocks noChangeAspect="1"/>
          </p:cNvPicPr>
          <p:nvPr/>
        </p:nvPicPr>
        <p:blipFill>
          <a:blip r:embed="rId61">
            <a:extLst>
              <a:ext uri="{96DAC541-7B7A-43D3-8B79-37D633B846F1}">
                <asvg:svgBlip xmlns:asvg="http://schemas.microsoft.com/office/drawing/2016/SVG/main" xmlns="" r:embed="rId62"/>
              </a:ext>
            </a:extLst>
          </a:blip>
          <a:stretch>
            <a:fillRect/>
          </a:stretch>
        </p:blipFill>
        <p:spPr>
          <a:xfrm>
            <a:off x="6876266" y="3970737"/>
            <a:ext cx="469900" cy="469900"/>
          </a:xfrm>
          <a:prstGeom prst="rect">
            <a:avLst/>
          </a:prstGeom>
        </p:spPr>
      </p:pic>
      <p:pic>
        <p:nvPicPr>
          <p:cNvPr id="151" name="Graphic 150">
            <a:extLst>
              <a:ext uri="{FF2B5EF4-FFF2-40B4-BE49-F238E27FC236}">
                <a16:creationId xmlns:a16="http://schemas.microsoft.com/office/drawing/2014/main" xmlns="" id="{504658ED-D930-1A4A-958A-B65B3F87EA9E}"/>
              </a:ext>
            </a:extLst>
          </p:cNvPr>
          <p:cNvPicPr>
            <a:picLocks noChangeAspect="1"/>
          </p:cNvPicPr>
          <p:nvPr/>
        </p:nvPicPr>
        <p:blipFill>
          <a:blip r:embed="rId63">
            <a:extLst>
              <a:ext uri="{96DAC541-7B7A-43D3-8B79-37D633B846F1}">
                <asvg:svgBlip xmlns:asvg="http://schemas.microsoft.com/office/drawing/2016/SVG/main" xmlns="" r:embed="rId64"/>
              </a:ext>
            </a:extLst>
          </a:blip>
          <a:stretch>
            <a:fillRect/>
          </a:stretch>
        </p:blipFill>
        <p:spPr>
          <a:xfrm>
            <a:off x="6876266" y="3253389"/>
            <a:ext cx="469900" cy="469900"/>
          </a:xfrm>
          <a:prstGeom prst="rect">
            <a:avLst/>
          </a:prstGeom>
        </p:spPr>
      </p:pic>
      <p:pic>
        <p:nvPicPr>
          <p:cNvPr id="153" name="Graphic 152">
            <a:extLst>
              <a:ext uri="{FF2B5EF4-FFF2-40B4-BE49-F238E27FC236}">
                <a16:creationId xmlns:a16="http://schemas.microsoft.com/office/drawing/2014/main" xmlns="" id="{6665BD8D-9A3F-D94F-B31C-E8F68A716C4A}"/>
              </a:ext>
            </a:extLst>
          </p:cNvPr>
          <p:cNvPicPr>
            <a:picLocks noChangeAspect="1"/>
          </p:cNvPicPr>
          <p:nvPr/>
        </p:nvPicPr>
        <p:blipFill>
          <a:blip r:embed="rId65">
            <a:extLst>
              <a:ext uri="{96DAC541-7B7A-43D3-8B79-37D633B846F1}">
                <asvg:svgBlip xmlns:asvg="http://schemas.microsoft.com/office/drawing/2016/SVG/main" xmlns="" r:embed="rId66"/>
              </a:ext>
            </a:extLst>
          </a:blip>
          <a:stretch>
            <a:fillRect/>
          </a:stretch>
        </p:blipFill>
        <p:spPr>
          <a:xfrm>
            <a:off x="9124980" y="4752458"/>
            <a:ext cx="469900" cy="469900"/>
          </a:xfrm>
          <a:prstGeom prst="rect">
            <a:avLst/>
          </a:prstGeom>
        </p:spPr>
      </p:pic>
      <p:pic>
        <p:nvPicPr>
          <p:cNvPr id="154" name="Graphic 153">
            <a:extLst>
              <a:ext uri="{FF2B5EF4-FFF2-40B4-BE49-F238E27FC236}">
                <a16:creationId xmlns:a16="http://schemas.microsoft.com/office/drawing/2014/main" xmlns="" id="{7B844281-C352-F246-9EB0-3BC966BD13CE}"/>
              </a:ext>
            </a:extLst>
          </p:cNvPr>
          <p:cNvPicPr>
            <a:picLocks noChangeAspect="1"/>
          </p:cNvPicPr>
          <p:nvPr/>
        </p:nvPicPr>
        <p:blipFill>
          <a:blip r:embed="rId67">
            <a:extLst>
              <a:ext uri="{96DAC541-7B7A-43D3-8B79-37D633B846F1}">
                <asvg:svgBlip xmlns:asvg="http://schemas.microsoft.com/office/drawing/2016/SVG/main" xmlns="" r:embed="rId68"/>
              </a:ext>
            </a:extLst>
          </a:blip>
          <a:stretch>
            <a:fillRect/>
          </a:stretch>
        </p:blipFill>
        <p:spPr>
          <a:xfrm>
            <a:off x="9124980" y="4030978"/>
            <a:ext cx="469900" cy="469900"/>
          </a:xfrm>
          <a:prstGeom prst="rect">
            <a:avLst/>
          </a:prstGeom>
        </p:spPr>
      </p:pic>
      <p:sp>
        <p:nvSpPr>
          <p:cNvPr id="156" name="TextBox 155">
            <a:extLst>
              <a:ext uri="{FF2B5EF4-FFF2-40B4-BE49-F238E27FC236}">
                <a16:creationId xmlns:a16="http://schemas.microsoft.com/office/drawing/2014/main" xmlns="" id="{FDD9DE24-675B-C348-A456-EB9258A3153C}"/>
              </a:ext>
            </a:extLst>
          </p:cNvPr>
          <p:cNvSpPr txBox="1"/>
          <p:nvPr/>
        </p:nvSpPr>
        <p:spPr>
          <a:xfrm>
            <a:off x="6354564" y="2933263"/>
            <a:ext cx="1513305" cy="276999"/>
          </a:xfrm>
          <a:prstGeom prst="rect">
            <a:avLst/>
          </a:prstGeom>
          <a:noFill/>
        </p:spPr>
        <p:txBody>
          <a:bodyPr wrap="square" rtlCol="0">
            <a:spAutoFit/>
          </a:bodyPr>
          <a:lstStyle/>
          <a:p>
            <a:pPr algn="ctr"/>
            <a:r>
              <a:rPr lang="en-US" sz="1200" dirty="0"/>
              <a:t>A1 instance</a:t>
            </a:r>
          </a:p>
        </p:txBody>
      </p:sp>
      <p:sp>
        <p:nvSpPr>
          <p:cNvPr id="157" name="TextBox 156">
            <a:extLst>
              <a:ext uri="{FF2B5EF4-FFF2-40B4-BE49-F238E27FC236}">
                <a16:creationId xmlns:a16="http://schemas.microsoft.com/office/drawing/2014/main" xmlns="" id="{8C285906-512F-F444-8792-DD809F9D6B9F}"/>
              </a:ext>
            </a:extLst>
          </p:cNvPr>
          <p:cNvSpPr txBox="1"/>
          <p:nvPr/>
        </p:nvSpPr>
        <p:spPr>
          <a:xfrm>
            <a:off x="6354564" y="4365947"/>
            <a:ext cx="1513305" cy="276999"/>
          </a:xfrm>
          <a:prstGeom prst="rect">
            <a:avLst/>
          </a:prstGeom>
          <a:noFill/>
        </p:spPr>
        <p:txBody>
          <a:bodyPr wrap="square" rtlCol="0">
            <a:spAutoFit/>
          </a:bodyPr>
          <a:lstStyle/>
          <a:p>
            <a:pPr algn="ctr"/>
            <a:r>
              <a:rPr lang="en-US" sz="1200" dirty="0"/>
              <a:t>T2 instance</a:t>
            </a:r>
          </a:p>
        </p:txBody>
      </p:sp>
      <p:sp>
        <p:nvSpPr>
          <p:cNvPr id="158" name="TextBox 157">
            <a:extLst>
              <a:ext uri="{FF2B5EF4-FFF2-40B4-BE49-F238E27FC236}">
                <a16:creationId xmlns:a16="http://schemas.microsoft.com/office/drawing/2014/main" xmlns="" id="{C905A79A-AC24-5641-A43D-A7A60CDA01DB}"/>
              </a:ext>
            </a:extLst>
          </p:cNvPr>
          <p:cNvSpPr txBox="1"/>
          <p:nvPr/>
        </p:nvSpPr>
        <p:spPr>
          <a:xfrm>
            <a:off x="6354564" y="5052472"/>
            <a:ext cx="1513305" cy="276999"/>
          </a:xfrm>
          <a:prstGeom prst="rect">
            <a:avLst/>
          </a:prstGeom>
          <a:noFill/>
        </p:spPr>
        <p:txBody>
          <a:bodyPr wrap="square" rtlCol="0">
            <a:spAutoFit/>
          </a:bodyPr>
          <a:lstStyle/>
          <a:p>
            <a:pPr algn="ctr"/>
            <a:r>
              <a:rPr lang="en-US" sz="1200" dirty="0"/>
              <a:t>M5 instance</a:t>
            </a:r>
          </a:p>
        </p:txBody>
      </p:sp>
      <p:sp>
        <p:nvSpPr>
          <p:cNvPr id="159" name="TextBox 158">
            <a:extLst>
              <a:ext uri="{FF2B5EF4-FFF2-40B4-BE49-F238E27FC236}">
                <a16:creationId xmlns:a16="http://schemas.microsoft.com/office/drawing/2014/main" xmlns="" id="{5BB967DE-834D-1744-ABEA-58C05D771DD1}"/>
              </a:ext>
            </a:extLst>
          </p:cNvPr>
          <p:cNvSpPr txBox="1"/>
          <p:nvPr/>
        </p:nvSpPr>
        <p:spPr>
          <a:xfrm>
            <a:off x="6354564" y="5868204"/>
            <a:ext cx="1513305" cy="276999"/>
          </a:xfrm>
          <a:prstGeom prst="rect">
            <a:avLst/>
          </a:prstGeom>
          <a:noFill/>
        </p:spPr>
        <p:txBody>
          <a:bodyPr wrap="square" rtlCol="0">
            <a:spAutoFit/>
          </a:bodyPr>
          <a:lstStyle/>
          <a:p>
            <a:pPr algn="ctr"/>
            <a:r>
              <a:rPr lang="en-US" sz="1200" dirty="0"/>
              <a:t>M5a instance</a:t>
            </a:r>
          </a:p>
        </p:txBody>
      </p:sp>
      <p:sp>
        <p:nvSpPr>
          <p:cNvPr id="160" name="TextBox 159">
            <a:extLst>
              <a:ext uri="{FF2B5EF4-FFF2-40B4-BE49-F238E27FC236}">
                <a16:creationId xmlns:a16="http://schemas.microsoft.com/office/drawing/2014/main" xmlns="" id="{03E2351C-0FD2-8847-9138-7067EB717EBA}"/>
              </a:ext>
            </a:extLst>
          </p:cNvPr>
          <p:cNvSpPr txBox="1"/>
          <p:nvPr/>
        </p:nvSpPr>
        <p:spPr>
          <a:xfrm>
            <a:off x="7499732" y="2937833"/>
            <a:ext cx="1513305" cy="276999"/>
          </a:xfrm>
          <a:prstGeom prst="rect">
            <a:avLst/>
          </a:prstGeom>
          <a:noFill/>
        </p:spPr>
        <p:txBody>
          <a:bodyPr wrap="square" rtlCol="0">
            <a:spAutoFit/>
          </a:bodyPr>
          <a:lstStyle/>
          <a:p>
            <a:pPr algn="ctr"/>
            <a:r>
              <a:rPr lang="en-US" sz="1200" dirty="0"/>
              <a:t>M4 instance</a:t>
            </a:r>
          </a:p>
        </p:txBody>
      </p:sp>
      <p:sp>
        <p:nvSpPr>
          <p:cNvPr id="162" name="TextBox 161">
            <a:extLst>
              <a:ext uri="{FF2B5EF4-FFF2-40B4-BE49-F238E27FC236}">
                <a16:creationId xmlns:a16="http://schemas.microsoft.com/office/drawing/2014/main" xmlns="" id="{1CAA7B6D-9397-4A4E-A360-9E871D1E638B}"/>
              </a:ext>
            </a:extLst>
          </p:cNvPr>
          <p:cNvSpPr txBox="1"/>
          <p:nvPr/>
        </p:nvSpPr>
        <p:spPr>
          <a:xfrm>
            <a:off x="7470715" y="4376167"/>
            <a:ext cx="1513305" cy="276999"/>
          </a:xfrm>
          <a:prstGeom prst="rect">
            <a:avLst/>
          </a:prstGeom>
          <a:noFill/>
        </p:spPr>
        <p:txBody>
          <a:bodyPr wrap="square" rtlCol="0">
            <a:spAutoFit/>
          </a:bodyPr>
          <a:lstStyle/>
          <a:p>
            <a:pPr algn="ctr"/>
            <a:r>
              <a:rPr lang="en-US" sz="1200" dirty="0"/>
              <a:t>C5n instance</a:t>
            </a:r>
          </a:p>
        </p:txBody>
      </p:sp>
      <p:sp>
        <p:nvSpPr>
          <p:cNvPr id="163" name="TextBox 162">
            <a:extLst>
              <a:ext uri="{FF2B5EF4-FFF2-40B4-BE49-F238E27FC236}">
                <a16:creationId xmlns:a16="http://schemas.microsoft.com/office/drawing/2014/main" xmlns="" id="{CD1BE641-9143-6C4B-892B-BFE822EE8431}"/>
              </a:ext>
            </a:extLst>
          </p:cNvPr>
          <p:cNvSpPr txBox="1"/>
          <p:nvPr/>
        </p:nvSpPr>
        <p:spPr>
          <a:xfrm>
            <a:off x="7470715" y="3659825"/>
            <a:ext cx="1513305" cy="276999"/>
          </a:xfrm>
          <a:prstGeom prst="rect">
            <a:avLst/>
          </a:prstGeom>
          <a:noFill/>
        </p:spPr>
        <p:txBody>
          <a:bodyPr wrap="square" rtlCol="0">
            <a:spAutoFit/>
          </a:bodyPr>
          <a:lstStyle/>
          <a:p>
            <a:pPr algn="ctr"/>
            <a:r>
              <a:rPr lang="en-US" sz="1200" dirty="0"/>
              <a:t>C5 instance</a:t>
            </a:r>
          </a:p>
        </p:txBody>
      </p:sp>
      <p:sp>
        <p:nvSpPr>
          <p:cNvPr id="164" name="TextBox 163">
            <a:extLst>
              <a:ext uri="{FF2B5EF4-FFF2-40B4-BE49-F238E27FC236}">
                <a16:creationId xmlns:a16="http://schemas.microsoft.com/office/drawing/2014/main" xmlns="" id="{FB7A1353-13F9-A84E-A783-2A0C573FA27E}"/>
              </a:ext>
            </a:extLst>
          </p:cNvPr>
          <p:cNvSpPr txBox="1"/>
          <p:nvPr/>
        </p:nvSpPr>
        <p:spPr>
          <a:xfrm>
            <a:off x="7470715" y="5092509"/>
            <a:ext cx="1513305" cy="276999"/>
          </a:xfrm>
          <a:prstGeom prst="rect">
            <a:avLst/>
          </a:prstGeom>
          <a:noFill/>
        </p:spPr>
        <p:txBody>
          <a:bodyPr wrap="square" rtlCol="0">
            <a:spAutoFit/>
          </a:bodyPr>
          <a:lstStyle/>
          <a:p>
            <a:pPr algn="ctr"/>
            <a:r>
              <a:rPr lang="en-US" sz="1200" dirty="0"/>
              <a:t>C4 instance</a:t>
            </a:r>
          </a:p>
        </p:txBody>
      </p:sp>
      <p:sp>
        <p:nvSpPr>
          <p:cNvPr id="165" name="TextBox 164">
            <a:extLst>
              <a:ext uri="{FF2B5EF4-FFF2-40B4-BE49-F238E27FC236}">
                <a16:creationId xmlns:a16="http://schemas.microsoft.com/office/drawing/2014/main" xmlns="" id="{1FB21501-5D1E-494F-92D0-445050CFC1BD}"/>
              </a:ext>
            </a:extLst>
          </p:cNvPr>
          <p:cNvSpPr txBox="1"/>
          <p:nvPr/>
        </p:nvSpPr>
        <p:spPr>
          <a:xfrm>
            <a:off x="7470715" y="5878424"/>
            <a:ext cx="1513305" cy="276999"/>
          </a:xfrm>
          <a:prstGeom prst="rect">
            <a:avLst/>
          </a:prstGeom>
          <a:noFill/>
        </p:spPr>
        <p:txBody>
          <a:bodyPr wrap="square" rtlCol="0">
            <a:spAutoFit/>
          </a:bodyPr>
          <a:lstStyle/>
          <a:p>
            <a:pPr algn="ctr"/>
            <a:r>
              <a:rPr lang="en-US" sz="1200" dirty="0"/>
              <a:t>R5 instance</a:t>
            </a:r>
          </a:p>
        </p:txBody>
      </p:sp>
      <p:sp>
        <p:nvSpPr>
          <p:cNvPr id="166" name="TextBox 165">
            <a:extLst>
              <a:ext uri="{FF2B5EF4-FFF2-40B4-BE49-F238E27FC236}">
                <a16:creationId xmlns:a16="http://schemas.microsoft.com/office/drawing/2014/main" xmlns="" id="{96D48CDE-B969-6E47-85BB-A8B1C7CF09EF}"/>
              </a:ext>
            </a:extLst>
          </p:cNvPr>
          <p:cNvSpPr txBox="1"/>
          <p:nvPr/>
        </p:nvSpPr>
        <p:spPr>
          <a:xfrm>
            <a:off x="8556650" y="2962382"/>
            <a:ext cx="1513305" cy="276999"/>
          </a:xfrm>
          <a:prstGeom prst="rect">
            <a:avLst/>
          </a:prstGeom>
          <a:noFill/>
        </p:spPr>
        <p:txBody>
          <a:bodyPr wrap="square" rtlCol="0">
            <a:spAutoFit/>
          </a:bodyPr>
          <a:lstStyle/>
          <a:p>
            <a:pPr algn="ctr"/>
            <a:r>
              <a:rPr lang="en-US" sz="1200" dirty="0"/>
              <a:t>R5a instance</a:t>
            </a:r>
          </a:p>
        </p:txBody>
      </p:sp>
      <p:sp>
        <p:nvSpPr>
          <p:cNvPr id="167" name="TextBox 166">
            <a:extLst>
              <a:ext uri="{FF2B5EF4-FFF2-40B4-BE49-F238E27FC236}">
                <a16:creationId xmlns:a16="http://schemas.microsoft.com/office/drawing/2014/main" xmlns="" id="{3FFBC6FF-EA3B-664C-B742-F7FC799CC66D}"/>
              </a:ext>
            </a:extLst>
          </p:cNvPr>
          <p:cNvSpPr txBox="1"/>
          <p:nvPr/>
        </p:nvSpPr>
        <p:spPr>
          <a:xfrm>
            <a:off x="8556650" y="3668783"/>
            <a:ext cx="1513305" cy="276999"/>
          </a:xfrm>
          <a:prstGeom prst="rect">
            <a:avLst/>
          </a:prstGeom>
          <a:noFill/>
        </p:spPr>
        <p:txBody>
          <a:bodyPr wrap="square" rtlCol="0">
            <a:spAutoFit/>
          </a:bodyPr>
          <a:lstStyle/>
          <a:p>
            <a:pPr algn="ctr"/>
            <a:r>
              <a:rPr lang="en-US" sz="1200" dirty="0"/>
              <a:t>R4 instance</a:t>
            </a:r>
          </a:p>
        </p:txBody>
      </p:sp>
      <p:sp>
        <p:nvSpPr>
          <p:cNvPr id="168" name="TextBox 167">
            <a:extLst>
              <a:ext uri="{FF2B5EF4-FFF2-40B4-BE49-F238E27FC236}">
                <a16:creationId xmlns:a16="http://schemas.microsoft.com/office/drawing/2014/main" xmlns="" id="{2E2CC5A1-9BBD-204F-8CCA-B89823614D2A}"/>
              </a:ext>
            </a:extLst>
          </p:cNvPr>
          <p:cNvSpPr txBox="1"/>
          <p:nvPr/>
        </p:nvSpPr>
        <p:spPr>
          <a:xfrm>
            <a:off x="8603278" y="5148674"/>
            <a:ext cx="1513305" cy="276999"/>
          </a:xfrm>
          <a:prstGeom prst="rect">
            <a:avLst/>
          </a:prstGeom>
          <a:noFill/>
        </p:spPr>
        <p:txBody>
          <a:bodyPr wrap="square" rtlCol="0">
            <a:spAutoFit/>
          </a:bodyPr>
          <a:lstStyle/>
          <a:p>
            <a:pPr algn="ctr"/>
            <a:r>
              <a:rPr lang="en-US" sz="1200" dirty="0"/>
              <a:t>X1 instance</a:t>
            </a:r>
          </a:p>
        </p:txBody>
      </p:sp>
      <p:sp>
        <p:nvSpPr>
          <p:cNvPr id="169" name="TextBox 168">
            <a:extLst>
              <a:ext uri="{FF2B5EF4-FFF2-40B4-BE49-F238E27FC236}">
                <a16:creationId xmlns:a16="http://schemas.microsoft.com/office/drawing/2014/main" xmlns="" id="{E42C5801-88E2-CF46-A24A-16AF2851CF40}"/>
              </a:ext>
            </a:extLst>
          </p:cNvPr>
          <p:cNvSpPr txBox="1"/>
          <p:nvPr/>
        </p:nvSpPr>
        <p:spPr>
          <a:xfrm>
            <a:off x="8603278" y="4432332"/>
            <a:ext cx="1513305" cy="276999"/>
          </a:xfrm>
          <a:prstGeom prst="rect">
            <a:avLst/>
          </a:prstGeom>
          <a:noFill/>
        </p:spPr>
        <p:txBody>
          <a:bodyPr wrap="square" rtlCol="0">
            <a:spAutoFit/>
          </a:bodyPr>
          <a:lstStyle/>
          <a:p>
            <a:pPr algn="ctr"/>
            <a:r>
              <a:rPr lang="en-US" sz="1200" dirty="0"/>
              <a:t>X1e instance</a:t>
            </a:r>
          </a:p>
        </p:txBody>
      </p:sp>
      <p:sp>
        <p:nvSpPr>
          <p:cNvPr id="170" name="TextBox 169">
            <a:extLst>
              <a:ext uri="{FF2B5EF4-FFF2-40B4-BE49-F238E27FC236}">
                <a16:creationId xmlns:a16="http://schemas.microsoft.com/office/drawing/2014/main" xmlns="" id="{F68D9C39-F681-534B-89FE-333D04C803C4}"/>
              </a:ext>
            </a:extLst>
          </p:cNvPr>
          <p:cNvSpPr txBox="1"/>
          <p:nvPr/>
        </p:nvSpPr>
        <p:spPr>
          <a:xfrm>
            <a:off x="8603278" y="5868204"/>
            <a:ext cx="1513305" cy="461665"/>
          </a:xfrm>
          <a:prstGeom prst="rect">
            <a:avLst/>
          </a:prstGeom>
          <a:noFill/>
        </p:spPr>
        <p:txBody>
          <a:bodyPr wrap="square" rtlCol="0">
            <a:spAutoFit/>
          </a:bodyPr>
          <a:lstStyle/>
          <a:p>
            <a:pPr algn="ctr"/>
            <a:r>
              <a:rPr lang="en-US" sz="1200" dirty="0"/>
              <a:t>High Memory instance</a:t>
            </a:r>
          </a:p>
        </p:txBody>
      </p:sp>
      <p:sp>
        <p:nvSpPr>
          <p:cNvPr id="172" name="TextBox 171">
            <a:extLst>
              <a:ext uri="{FF2B5EF4-FFF2-40B4-BE49-F238E27FC236}">
                <a16:creationId xmlns:a16="http://schemas.microsoft.com/office/drawing/2014/main" xmlns="" id="{272CEFD9-53DB-BA44-B2B9-9D889FAE26CC}"/>
              </a:ext>
            </a:extLst>
          </p:cNvPr>
          <p:cNvSpPr txBox="1"/>
          <p:nvPr/>
        </p:nvSpPr>
        <p:spPr>
          <a:xfrm>
            <a:off x="9598316" y="2943204"/>
            <a:ext cx="1513305" cy="276999"/>
          </a:xfrm>
          <a:prstGeom prst="rect">
            <a:avLst/>
          </a:prstGeom>
          <a:noFill/>
        </p:spPr>
        <p:txBody>
          <a:bodyPr wrap="square" rtlCol="0">
            <a:spAutoFit/>
          </a:bodyPr>
          <a:lstStyle/>
          <a:p>
            <a:pPr algn="ctr"/>
            <a:r>
              <a:rPr lang="en-US" sz="1200" dirty="0"/>
              <a:t>z1d instance</a:t>
            </a:r>
          </a:p>
        </p:txBody>
      </p:sp>
      <p:sp>
        <p:nvSpPr>
          <p:cNvPr id="173" name="TextBox 172">
            <a:extLst>
              <a:ext uri="{FF2B5EF4-FFF2-40B4-BE49-F238E27FC236}">
                <a16:creationId xmlns:a16="http://schemas.microsoft.com/office/drawing/2014/main" xmlns="" id="{8048774B-0ADC-0047-97E6-C26242D4995C}"/>
              </a:ext>
            </a:extLst>
          </p:cNvPr>
          <p:cNvSpPr txBox="1"/>
          <p:nvPr/>
        </p:nvSpPr>
        <p:spPr>
          <a:xfrm>
            <a:off x="9598316" y="3649605"/>
            <a:ext cx="1513305" cy="276999"/>
          </a:xfrm>
          <a:prstGeom prst="rect">
            <a:avLst/>
          </a:prstGeom>
          <a:noFill/>
        </p:spPr>
        <p:txBody>
          <a:bodyPr wrap="square" rtlCol="0">
            <a:spAutoFit/>
          </a:bodyPr>
          <a:lstStyle/>
          <a:p>
            <a:pPr algn="ctr"/>
            <a:r>
              <a:rPr lang="en-US" sz="1200" dirty="0"/>
              <a:t>P3 instance</a:t>
            </a:r>
          </a:p>
        </p:txBody>
      </p:sp>
      <p:sp>
        <p:nvSpPr>
          <p:cNvPr id="180" name="TextBox 179">
            <a:extLst>
              <a:ext uri="{FF2B5EF4-FFF2-40B4-BE49-F238E27FC236}">
                <a16:creationId xmlns:a16="http://schemas.microsoft.com/office/drawing/2014/main" xmlns="" id="{BE541D4D-8993-8043-A64C-617051EFCA19}"/>
              </a:ext>
            </a:extLst>
          </p:cNvPr>
          <p:cNvSpPr txBox="1"/>
          <p:nvPr/>
        </p:nvSpPr>
        <p:spPr>
          <a:xfrm>
            <a:off x="9594881" y="4445290"/>
            <a:ext cx="1513305" cy="276999"/>
          </a:xfrm>
          <a:prstGeom prst="rect">
            <a:avLst/>
          </a:prstGeom>
          <a:noFill/>
        </p:spPr>
        <p:txBody>
          <a:bodyPr wrap="square" rtlCol="0">
            <a:spAutoFit/>
          </a:bodyPr>
          <a:lstStyle/>
          <a:p>
            <a:pPr algn="ctr"/>
            <a:r>
              <a:rPr lang="en-US" sz="1200" dirty="0"/>
              <a:t>P2 instance</a:t>
            </a:r>
          </a:p>
        </p:txBody>
      </p:sp>
      <p:sp>
        <p:nvSpPr>
          <p:cNvPr id="182" name="TextBox 181">
            <a:extLst>
              <a:ext uri="{FF2B5EF4-FFF2-40B4-BE49-F238E27FC236}">
                <a16:creationId xmlns:a16="http://schemas.microsoft.com/office/drawing/2014/main" xmlns="" id="{E51C971E-2E73-2E44-9715-25C699842972}"/>
              </a:ext>
            </a:extLst>
          </p:cNvPr>
          <p:cNvSpPr txBox="1"/>
          <p:nvPr/>
        </p:nvSpPr>
        <p:spPr>
          <a:xfrm>
            <a:off x="9594881" y="5161632"/>
            <a:ext cx="1513305" cy="276999"/>
          </a:xfrm>
          <a:prstGeom prst="rect">
            <a:avLst/>
          </a:prstGeom>
          <a:noFill/>
        </p:spPr>
        <p:txBody>
          <a:bodyPr wrap="square" rtlCol="0">
            <a:spAutoFit/>
          </a:bodyPr>
          <a:lstStyle/>
          <a:p>
            <a:pPr algn="ctr"/>
            <a:r>
              <a:rPr lang="en-US" sz="1200" dirty="0"/>
              <a:t>G3 instance</a:t>
            </a:r>
          </a:p>
        </p:txBody>
      </p:sp>
      <p:sp>
        <p:nvSpPr>
          <p:cNvPr id="183" name="TextBox 182">
            <a:extLst>
              <a:ext uri="{FF2B5EF4-FFF2-40B4-BE49-F238E27FC236}">
                <a16:creationId xmlns:a16="http://schemas.microsoft.com/office/drawing/2014/main" xmlns="" id="{FBE2B6D0-9FEF-7A45-AC07-BFBC0FF9B061}"/>
              </a:ext>
            </a:extLst>
          </p:cNvPr>
          <p:cNvSpPr txBox="1"/>
          <p:nvPr/>
        </p:nvSpPr>
        <p:spPr>
          <a:xfrm>
            <a:off x="9594881" y="5977364"/>
            <a:ext cx="1513305" cy="276999"/>
          </a:xfrm>
          <a:prstGeom prst="rect">
            <a:avLst/>
          </a:prstGeom>
          <a:noFill/>
        </p:spPr>
        <p:txBody>
          <a:bodyPr wrap="square" rtlCol="0">
            <a:spAutoFit/>
          </a:bodyPr>
          <a:lstStyle/>
          <a:p>
            <a:pPr algn="ctr"/>
            <a:r>
              <a:rPr lang="en-US" sz="1200" dirty="0"/>
              <a:t>F1 instance</a:t>
            </a:r>
          </a:p>
        </p:txBody>
      </p:sp>
      <p:sp>
        <p:nvSpPr>
          <p:cNvPr id="184" name="TextBox 183">
            <a:extLst>
              <a:ext uri="{FF2B5EF4-FFF2-40B4-BE49-F238E27FC236}">
                <a16:creationId xmlns:a16="http://schemas.microsoft.com/office/drawing/2014/main" xmlns="" id="{61352929-0F2F-9F43-AC72-333361EB7EF8}"/>
              </a:ext>
            </a:extLst>
          </p:cNvPr>
          <p:cNvSpPr txBox="1"/>
          <p:nvPr/>
        </p:nvSpPr>
        <p:spPr>
          <a:xfrm>
            <a:off x="10604008" y="2955429"/>
            <a:ext cx="1513305" cy="276999"/>
          </a:xfrm>
          <a:prstGeom prst="rect">
            <a:avLst/>
          </a:prstGeom>
          <a:noFill/>
        </p:spPr>
        <p:txBody>
          <a:bodyPr wrap="square" rtlCol="0">
            <a:spAutoFit/>
          </a:bodyPr>
          <a:lstStyle/>
          <a:p>
            <a:pPr algn="ctr"/>
            <a:r>
              <a:rPr lang="en-US" sz="1200" dirty="0"/>
              <a:t>H1 instance</a:t>
            </a:r>
          </a:p>
        </p:txBody>
      </p:sp>
      <p:sp>
        <p:nvSpPr>
          <p:cNvPr id="185" name="TextBox 184">
            <a:extLst>
              <a:ext uri="{FF2B5EF4-FFF2-40B4-BE49-F238E27FC236}">
                <a16:creationId xmlns:a16="http://schemas.microsoft.com/office/drawing/2014/main" xmlns="" id="{A49A13E6-E434-B741-A6E3-538FAA634675}"/>
              </a:ext>
            </a:extLst>
          </p:cNvPr>
          <p:cNvSpPr txBox="1"/>
          <p:nvPr/>
        </p:nvSpPr>
        <p:spPr>
          <a:xfrm>
            <a:off x="10604008" y="3671769"/>
            <a:ext cx="1513305" cy="276999"/>
          </a:xfrm>
          <a:prstGeom prst="rect">
            <a:avLst/>
          </a:prstGeom>
          <a:noFill/>
        </p:spPr>
        <p:txBody>
          <a:bodyPr wrap="square" rtlCol="0">
            <a:spAutoFit/>
          </a:bodyPr>
          <a:lstStyle/>
          <a:p>
            <a:pPr algn="ctr"/>
            <a:r>
              <a:rPr lang="en-US" sz="1200" dirty="0"/>
              <a:t>I3 instance</a:t>
            </a:r>
          </a:p>
        </p:txBody>
      </p:sp>
      <p:sp>
        <p:nvSpPr>
          <p:cNvPr id="186" name="TextBox 185">
            <a:extLst>
              <a:ext uri="{FF2B5EF4-FFF2-40B4-BE49-F238E27FC236}">
                <a16:creationId xmlns:a16="http://schemas.microsoft.com/office/drawing/2014/main" xmlns="" id="{83C8C1AB-967C-554A-ADC1-1695A25E9D6F}"/>
              </a:ext>
            </a:extLst>
          </p:cNvPr>
          <p:cNvSpPr txBox="1"/>
          <p:nvPr/>
        </p:nvSpPr>
        <p:spPr>
          <a:xfrm>
            <a:off x="10604008" y="4388356"/>
            <a:ext cx="1513305" cy="276999"/>
          </a:xfrm>
          <a:prstGeom prst="rect">
            <a:avLst/>
          </a:prstGeom>
          <a:noFill/>
        </p:spPr>
        <p:txBody>
          <a:bodyPr wrap="square" rtlCol="0">
            <a:spAutoFit/>
          </a:bodyPr>
          <a:lstStyle/>
          <a:p>
            <a:pPr algn="ctr"/>
            <a:r>
              <a:rPr lang="en-US" sz="1200" dirty="0"/>
              <a:t>D2 instance</a:t>
            </a:r>
          </a:p>
        </p:txBody>
      </p:sp>
      <p:sp>
        <p:nvSpPr>
          <p:cNvPr id="188" name="TextBox 187">
            <a:extLst>
              <a:ext uri="{FF2B5EF4-FFF2-40B4-BE49-F238E27FC236}">
                <a16:creationId xmlns:a16="http://schemas.microsoft.com/office/drawing/2014/main" xmlns="" id="{27157670-A1DB-5F4C-83E6-AB9F6E94DF09}"/>
              </a:ext>
            </a:extLst>
          </p:cNvPr>
          <p:cNvSpPr txBox="1"/>
          <p:nvPr/>
        </p:nvSpPr>
        <p:spPr>
          <a:xfrm>
            <a:off x="5082356" y="1704448"/>
            <a:ext cx="1513305" cy="307777"/>
          </a:xfrm>
          <a:prstGeom prst="rect">
            <a:avLst/>
          </a:prstGeom>
          <a:noFill/>
        </p:spPr>
        <p:txBody>
          <a:bodyPr wrap="square" rtlCol="0">
            <a:spAutoFit/>
          </a:bodyPr>
          <a:lstStyle/>
          <a:p>
            <a:pPr algn="ctr"/>
            <a:r>
              <a:rPr lang="en-US" sz="1400" dirty="0"/>
              <a:t>AMI</a:t>
            </a:r>
          </a:p>
        </p:txBody>
      </p:sp>
      <p:sp>
        <p:nvSpPr>
          <p:cNvPr id="190" name="TextBox 189">
            <a:extLst>
              <a:ext uri="{FF2B5EF4-FFF2-40B4-BE49-F238E27FC236}">
                <a16:creationId xmlns:a16="http://schemas.microsoft.com/office/drawing/2014/main" xmlns="" id="{97104151-6779-134A-B240-03AC2BE6CB9B}"/>
              </a:ext>
            </a:extLst>
          </p:cNvPr>
          <p:cNvSpPr txBox="1"/>
          <p:nvPr/>
        </p:nvSpPr>
        <p:spPr>
          <a:xfrm>
            <a:off x="6218607" y="1704448"/>
            <a:ext cx="1513305" cy="307777"/>
          </a:xfrm>
          <a:prstGeom prst="rect">
            <a:avLst/>
          </a:prstGeom>
          <a:noFill/>
        </p:spPr>
        <p:txBody>
          <a:bodyPr wrap="square" rtlCol="0">
            <a:spAutoFit/>
          </a:bodyPr>
          <a:lstStyle/>
          <a:p>
            <a:pPr algn="ctr"/>
            <a:r>
              <a:rPr lang="en-US" sz="1400" dirty="0"/>
              <a:t>Auto Scaling</a:t>
            </a:r>
          </a:p>
        </p:txBody>
      </p:sp>
      <p:sp>
        <p:nvSpPr>
          <p:cNvPr id="193" name="TextBox 192">
            <a:extLst>
              <a:ext uri="{FF2B5EF4-FFF2-40B4-BE49-F238E27FC236}">
                <a16:creationId xmlns:a16="http://schemas.microsoft.com/office/drawing/2014/main" xmlns="" id="{8E544923-F10E-7645-A589-F7D7FCE0C12F}"/>
              </a:ext>
            </a:extLst>
          </p:cNvPr>
          <p:cNvSpPr txBox="1"/>
          <p:nvPr/>
        </p:nvSpPr>
        <p:spPr>
          <a:xfrm>
            <a:off x="7469605" y="1704448"/>
            <a:ext cx="1513305" cy="523220"/>
          </a:xfrm>
          <a:prstGeom prst="rect">
            <a:avLst/>
          </a:prstGeom>
          <a:noFill/>
        </p:spPr>
        <p:txBody>
          <a:bodyPr wrap="square" rtlCol="0">
            <a:spAutoFit/>
          </a:bodyPr>
          <a:lstStyle/>
          <a:p>
            <a:pPr algn="ctr"/>
            <a:r>
              <a:rPr lang="en-US" sz="1400" dirty="0"/>
              <a:t>Elastic IP Address</a:t>
            </a:r>
          </a:p>
        </p:txBody>
      </p:sp>
      <p:sp>
        <p:nvSpPr>
          <p:cNvPr id="195" name="TextBox 194">
            <a:extLst>
              <a:ext uri="{FF2B5EF4-FFF2-40B4-BE49-F238E27FC236}">
                <a16:creationId xmlns:a16="http://schemas.microsoft.com/office/drawing/2014/main" xmlns="" id="{410E7D15-053B-C244-8FDD-0C56D8779AA3}"/>
              </a:ext>
            </a:extLst>
          </p:cNvPr>
          <p:cNvSpPr txBox="1"/>
          <p:nvPr/>
        </p:nvSpPr>
        <p:spPr>
          <a:xfrm>
            <a:off x="8682014" y="1715408"/>
            <a:ext cx="1513305" cy="307777"/>
          </a:xfrm>
          <a:prstGeom prst="rect">
            <a:avLst/>
          </a:prstGeom>
          <a:noFill/>
        </p:spPr>
        <p:txBody>
          <a:bodyPr wrap="square" rtlCol="0">
            <a:spAutoFit/>
          </a:bodyPr>
          <a:lstStyle/>
          <a:p>
            <a:pPr algn="ctr"/>
            <a:r>
              <a:rPr lang="en-US" sz="1400" dirty="0"/>
              <a:t>Rescue</a:t>
            </a:r>
          </a:p>
        </p:txBody>
      </p:sp>
      <p:sp>
        <p:nvSpPr>
          <p:cNvPr id="197" name="TextBox 196">
            <a:extLst>
              <a:ext uri="{FF2B5EF4-FFF2-40B4-BE49-F238E27FC236}">
                <a16:creationId xmlns:a16="http://schemas.microsoft.com/office/drawing/2014/main" xmlns="" id="{4C1CD0DB-DD3F-CF4F-87F7-8B83B28C0A71}"/>
              </a:ext>
            </a:extLst>
          </p:cNvPr>
          <p:cNvSpPr txBox="1"/>
          <p:nvPr/>
        </p:nvSpPr>
        <p:spPr>
          <a:xfrm>
            <a:off x="5082356" y="3649605"/>
            <a:ext cx="1513305" cy="276999"/>
          </a:xfrm>
          <a:prstGeom prst="rect">
            <a:avLst/>
          </a:prstGeom>
          <a:noFill/>
        </p:spPr>
        <p:txBody>
          <a:bodyPr wrap="square" rtlCol="0">
            <a:spAutoFit/>
          </a:bodyPr>
          <a:lstStyle/>
          <a:p>
            <a:pPr algn="ctr"/>
            <a:r>
              <a:rPr lang="en-US" sz="1200" dirty="0"/>
              <a:t>Instances</a:t>
            </a:r>
          </a:p>
        </p:txBody>
      </p:sp>
      <p:sp>
        <p:nvSpPr>
          <p:cNvPr id="198" name="TextBox 197">
            <a:extLst>
              <a:ext uri="{FF2B5EF4-FFF2-40B4-BE49-F238E27FC236}">
                <a16:creationId xmlns:a16="http://schemas.microsoft.com/office/drawing/2014/main" xmlns="" id="{F90C1CC4-DFE6-0445-BD1C-DB610E1A07F5}"/>
              </a:ext>
            </a:extLst>
          </p:cNvPr>
          <p:cNvSpPr txBox="1"/>
          <p:nvPr/>
        </p:nvSpPr>
        <p:spPr>
          <a:xfrm>
            <a:off x="5082356" y="2933263"/>
            <a:ext cx="1513305" cy="276999"/>
          </a:xfrm>
          <a:prstGeom prst="rect">
            <a:avLst/>
          </a:prstGeom>
          <a:noFill/>
        </p:spPr>
        <p:txBody>
          <a:bodyPr wrap="square" rtlCol="0">
            <a:spAutoFit/>
          </a:bodyPr>
          <a:lstStyle/>
          <a:p>
            <a:pPr algn="ctr"/>
            <a:r>
              <a:rPr lang="en-US" sz="1200" dirty="0"/>
              <a:t>Instance</a:t>
            </a:r>
          </a:p>
        </p:txBody>
      </p:sp>
      <p:sp>
        <p:nvSpPr>
          <p:cNvPr id="199" name="TextBox 198">
            <a:extLst>
              <a:ext uri="{FF2B5EF4-FFF2-40B4-BE49-F238E27FC236}">
                <a16:creationId xmlns:a16="http://schemas.microsoft.com/office/drawing/2014/main" xmlns="" id="{A000335C-D5C8-3C49-B909-96BEDD1D768D}"/>
              </a:ext>
            </a:extLst>
          </p:cNvPr>
          <p:cNvSpPr txBox="1"/>
          <p:nvPr/>
        </p:nvSpPr>
        <p:spPr>
          <a:xfrm>
            <a:off x="5082356" y="4365947"/>
            <a:ext cx="1513305" cy="276999"/>
          </a:xfrm>
          <a:prstGeom prst="rect">
            <a:avLst/>
          </a:prstGeom>
          <a:noFill/>
        </p:spPr>
        <p:txBody>
          <a:bodyPr wrap="square" rtlCol="0">
            <a:spAutoFit/>
          </a:bodyPr>
          <a:lstStyle/>
          <a:p>
            <a:pPr algn="ctr"/>
            <a:r>
              <a:rPr lang="en-US" sz="1200" dirty="0"/>
              <a:t>Spot instance</a:t>
            </a:r>
          </a:p>
        </p:txBody>
      </p:sp>
      <p:sp>
        <p:nvSpPr>
          <p:cNvPr id="200" name="TextBox 199">
            <a:extLst>
              <a:ext uri="{FF2B5EF4-FFF2-40B4-BE49-F238E27FC236}">
                <a16:creationId xmlns:a16="http://schemas.microsoft.com/office/drawing/2014/main" xmlns="" id="{CCF0C725-96BA-B74C-9C82-4AEAD7B4AF26}"/>
              </a:ext>
            </a:extLst>
          </p:cNvPr>
          <p:cNvSpPr txBox="1"/>
          <p:nvPr/>
        </p:nvSpPr>
        <p:spPr>
          <a:xfrm>
            <a:off x="5082356" y="5052472"/>
            <a:ext cx="1513305" cy="461665"/>
          </a:xfrm>
          <a:prstGeom prst="rect">
            <a:avLst/>
          </a:prstGeom>
          <a:noFill/>
        </p:spPr>
        <p:txBody>
          <a:bodyPr wrap="square" rtlCol="0">
            <a:spAutoFit/>
          </a:bodyPr>
          <a:lstStyle/>
          <a:p>
            <a:pPr algn="ctr"/>
            <a:r>
              <a:rPr lang="en-US" sz="1200" dirty="0"/>
              <a:t>Instance with CloudWatch</a:t>
            </a:r>
          </a:p>
        </p:txBody>
      </p:sp>
      <p:sp>
        <p:nvSpPr>
          <p:cNvPr id="201" name="TextBox 200">
            <a:extLst>
              <a:ext uri="{FF2B5EF4-FFF2-40B4-BE49-F238E27FC236}">
                <a16:creationId xmlns:a16="http://schemas.microsoft.com/office/drawing/2014/main" xmlns="" id="{222448AB-5F0D-8B42-8EEC-782B5926F429}"/>
              </a:ext>
            </a:extLst>
          </p:cNvPr>
          <p:cNvSpPr txBox="1"/>
          <p:nvPr/>
        </p:nvSpPr>
        <p:spPr>
          <a:xfrm>
            <a:off x="5082356" y="6037812"/>
            <a:ext cx="1513305" cy="276999"/>
          </a:xfrm>
          <a:prstGeom prst="rect">
            <a:avLst/>
          </a:prstGeom>
          <a:noFill/>
        </p:spPr>
        <p:txBody>
          <a:bodyPr wrap="square" rtlCol="0">
            <a:spAutoFit/>
          </a:bodyPr>
          <a:lstStyle/>
          <a:p>
            <a:pPr algn="ctr"/>
            <a:r>
              <a:rPr lang="en-US" sz="1200" dirty="0"/>
              <a:t>DB on instance</a:t>
            </a:r>
          </a:p>
        </p:txBody>
      </p:sp>
      <p:pic>
        <p:nvPicPr>
          <p:cNvPr id="6" name="Graphic 5">
            <a:extLst>
              <a:ext uri="{FF2B5EF4-FFF2-40B4-BE49-F238E27FC236}">
                <a16:creationId xmlns:a16="http://schemas.microsoft.com/office/drawing/2014/main" xmlns="" id="{A0C1878D-0DAD-4049-9C21-4386A297105A}"/>
              </a:ext>
            </a:extLst>
          </p:cNvPr>
          <p:cNvPicPr>
            <a:picLocks noChangeAspect="1"/>
          </p:cNvPicPr>
          <p:nvPr/>
        </p:nvPicPr>
        <p:blipFill>
          <a:blip r:embed="rId69">
            <a:extLst>
              <a:ext uri="{96DAC541-7B7A-43D3-8B79-37D633B846F1}">
                <asvg:svgBlip xmlns:asvg="http://schemas.microsoft.com/office/drawing/2016/SVG/main" xmlns="" r:embed="rId70"/>
              </a:ext>
            </a:extLst>
          </a:blip>
          <a:stretch>
            <a:fillRect/>
          </a:stretch>
        </p:blipFill>
        <p:spPr>
          <a:xfrm>
            <a:off x="10109076" y="2528913"/>
            <a:ext cx="469900" cy="469900"/>
          </a:xfrm>
          <a:prstGeom prst="rect">
            <a:avLst/>
          </a:prstGeom>
        </p:spPr>
      </p:pic>
    </p:spTree>
    <p:extLst>
      <p:ext uri="{BB962C8B-B14F-4D97-AF65-F5344CB8AC3E}">
        <p14:creationId xmlns:p14="http://schemas.microsoft.com/office/powerpoint/2010/main" val="167388173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80D3ED61-58B0-584E-A4DC-56CC04FD5679}"/>
              </a:ext>
            </a:extLst>
          </p:cNvPr>
          <p:cNvSpPr>
            <a:spLocks noGrp="1"/>
          </p:cNvSpPr>
          <p:nvPr>
            <p:ph type="sldNum" sz="quarter" idx="10"/>
          </p:nvPr>
        </p:nvSpPr>
        <p:spPr>
          <a:xfrm>
            <a:off x="9220200" y="6345238"/>
            <a:ext cx="2743200" cy="365125"/>
          </a:xfrm>
        </p:spPr>
        <p:txBody>
          <a:bodyPr/>
          <a:lstStyle/>
          <a:p>
            <a:fld id="{0E0E0192-C642-4D4F-AE82-A0D0DC02E26B}" type="slidenum">
              <a:rPr lang="en-US" smtClean="0"/>
              <a:t>39</a:t>
            </a:fld>
            <a:endParaRPr lang="en-US" dirty="0"/>
          </a:p>
        </p:txBody>
      </p:sp>
      <p:sp>
        <p:nvSpPr>
          <p:cNvPr id="3" name="Title 2">
            <a:extLst>
              <a:ext uri="{FF2B5EF4-FFF2-40B4-BE49-F238E27FC236}">
                <a16:creationId xmlns:a16="http://schemas.microsoft.com/office/drawing/2014/main" xmlns="" id="{B897E1C7-2B7B-3948-A124-888675CCCBF7}"/>
              </a:ext>
            </a:extLst>
          </p:cNvPr>
          <p:cNvSpPr>
            <a:spLocks noGrp="1"/>
          </p:cNvSpPr>
          <p:nvPr>
            <p:ph type="title"/>
          </p:nvPr>
        </p:nvSpPr>
        <p:spPr>
          <a:xfrm>
            <a:off x="202294" y="390334"/>
            <a:ext cx="6532780" cy="559397"/>
          </a:xfrm>
        </p:spPr>
        <p:txBody>
          <a:bodyPr/>
          <a:lstStyle/>
          <a:p>
            <a:r>
              <a:rPr lang="en-US" dirty="0"/>
              <a:t>Compute</a:t>
            </a:r>
          </a:p>
        </p:txBody>
      </p:sp>
      <p:sp>
        <p:nvSpPr>
          <p:cNvPr id="4" name="Text Placeholder 3">
            <a:extLst>
              <a:ext uri="{FF2B5EF4-FFF2-40B4-BE49-F238E27FC236}">
                <a16:creationId xmlns:a16="http://schemas.microsoft.com/office/drawing/2014/main" xmlns="" id="{D19674A1-A4CB-3D43-BCDA-761F1F3197C2}"/>
              </a:ext>
            </a:extLst>
          </p:cNvPr>
          <p:cNvSpPr>
            <a:spLocks noGrp="1"/>
          </p:cNvSpPr>
          <p:nvPr>
            <p:ph type="body" sz="quarter" idx="11"/>
          </p:nvPr>
        </p:nvSpPr>
        <p:spPr/>
        <p:txBody>
          <a:bodyPr/>
          <a:lstStyle/>
          <a:p>
            <a:r>
              <a:rPr lang="en-US" dirty="0"/>
              <a:t>2/5</a:t>
            </a:r>
          </a:p>
        </p:txBody>
      </p:sp>
      <p:sp>
        <p:nvSpPr>
          <p:cNvPr id="15" name="TextBox 14">
            <a:extLst>
              <a:ext uri="{FF2B5EF4-FFF2-40B4-BE49-F238E27FC236}">
                <a16:creationId xmlns:a16="http://schemas.microsoft.com/office/drawing/2014/main" xmlns="" id="{E3C0960A-3D31-6D47-8EAA-93DE09090CDD}"/>
              </a:ext>
            </a:extLst>
          </p:cNvPr>
          <p:cNvSpPr txBox="1"/>
          <p:nvPr/>
        </p:nvSpPr>
        <p:spPr>
          <a:xfrm>
            <a:off x="4386581" y="1792688"/>
            <a:ext cx="2301904" cy="523220"/>
          </a:xfrm>
          <a:prstGeom prst="rect">
            <a:avLst/>
          </a:prstGeom>
          <a:noFill/>
        </p:spPr>
        <p:txBody>
          <a:bodyPr wrap="square" rtlCol="0">
            <a:spAutoFit/>
          </a:bodyPr>
          <a:lstStyle/>
          <a:p>
            <a:pPr algn="ctr"/>
            <a:r>
              <a:rPr lang="en-US" sz="1400" dirty="0"/>
              <a:t>Amazon EC2 Container Registry</a:t>
            </a:r>
          </a:p>
        </p:txBody>
      </p:sp>
      <p:cxnSp>
        <p:nvCxnSpPr>
          <p:cNvPr id="21" name="Straight Connector 20">
            <a:extLst>
              <a:ext uri="{FF2B5EF4-FFF2-40B4-BE49-F238E27FC236}">
                <a16:creationId xmlns:a16="http://schemas.microsoft.com/office/drawing/2014/main" xmlns="" id="{CAA2E1A2-AC91-1049-B14D-C0BBE172DB1C}"/>
              </a:ext>
            </a:extLst>
          </p:cNvPr>
          <p:cNvCxnSpPr>
            <a:cxnSpLocks/>
          </p:cNvCxnSpPr>
          <p:nvPr/>
        </p:nvCxnSpPr>
        <p:spPr>
          <a:xfrm>
            <a:off x="4338692"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xmlns="" id="{3B80D3AF-B376-7B4C-812C-4B01DFE501E9}"/>
              </a:ext>
            </a:extLst>
          </p:cNvPr>
          <p:cNvSpPr txBox="1"/>
          <p:nvPr/>
        </p:nvSpPr>
        <p:spPr>
          <a:xfrm>
            <a:off x="4780881" y="4384668"/>
            <a:ext cx="1513305" cy="307777"/>
          </a:xfrm>
          <a:prstGeom prst="rect">
            <a:avLst/>
          </a:prstGeom>
          <a:noFill/>
        </p:spPr>
        <p:txBody>
          <a:bodyPr wrap="square" rtlCol="0">
            <a:spAutoFit/>
          </a:bodyPr>
          <a:lstStyle/>
          <a:p>
            <a:pPr algn="ctr"/>
            <a:r>
              <a:rPr lang="en-US" sz="1400" dirty="0"/>
              <a:t>Registry</a:t>
            </a:r>
          </a:p>
        </p:txBody>
      </p:sp>
      <p:sp>
        <p:nvSpPr>
          <p:cNvPr id="44" name="TextBox 43">
            <a:extLst>
              <a:ext uri="{FF2B5EF4-FFF2-40B4-BE49-F238E27FC236}">
                <a16:creationId xmlns:a16="http://schemas.microsoft.com/office/drawing/2014/main" xmlns="" id="{E30BD3A7-C48B-CE4E-A6CB-7C76940D5754}"/>
              </a:ext>
            </a:extLst>
          </p:cNvPr>
          <p:cNvSpPr txBox="1"/>
          <p:nvPr/>
        </p:nvSpPr>
        <p:spPr>
          <a:xfrm>
            <a:off x="4780881" y="5270764"/>
            <a:ext cx="1513305" cy="307777"/>
          </a:xfrm>
          <a:prstGeom prst="rect">
            <a:avLst/>
          </a:prstGeom>
          <a:noFill/>
        </p:spPr>
        <p:txBody>
          <a:bodyPr wrap="square" rtlCol="0">
            <a:spAutoFit/>
          </a:bodyPr>
          <a:lstStyle/>
          <a:p>
            <a:pPr algn="ctr"/>
            <a:r>
              <a:rPr lang="en-US" sz="1400" dirty="0"/>
              <a:t>Image</a:t>
            </a:r>
          </a:p>
        </p:txBody>
      </p:sp>
      <p:sp>
        <p:nvSpPr>
          <p:cNvPr id="45" name="TextBox 44">
            <a:extLst>
              <a:ext uri="{FF2B5EF4-FFF2-40B4-BE49-F238E27FC236}">
                <a16:creationId xmlns:a16="http://schemas.microsoft.com/office/drawing/2014/main" xmlns="" id="{4A77F820-2999-354B-89C2-6B42FC753310}"/>
              </a:ext>
            </a:extLst>
          </p:cNvPr>
          <p:cNvSpPr txBox="1"/>
          <p:nvPr/>
        </p:nvSpPr>
        <p:spPr>
          <a:xfrm>
            <a:off x="6786684" y="1792688"/>
            <a:ext cx="2301904" cy="523220"/>
          </a:xfrm>
          <a:prstGeom prst="rect">
            <a:avLst/>
          </a:prstGeom>
          <a:noFill/>
        </p:spPr>
        <p:txBody>
          <a:bodyPr wrap="square" rtlCol="0">
            <a:spAutoFit/>
          </a:bodyPr>
          <a:lstStyle/>
          <a:p>
            <a:pPr algn="ctr"/>
            <a:r>
              <a:rPr lang="en-US" sz="1400" dirty="0"/>
              <a:t>Amazon Elastic Container Service</a:t>
            </a:r>
          </a:p>
        </p:txBody>
      </p:sp>
      <p:sp>
        <p:nvSpPr>
          <p:cNvPr id="47" name="TextBox 46">
            <a:extLst>
              <a:ext uri="{FF2B5EF4-FFF2-40B4-BE49-F238E27FC236}">
                <a16:creationId xmlns:a16="http://schemas.microsoft.com/office/drawing/2014/main" xmlns="" id="{FD9A31FA-0AFD-1146-8C82-7587F57E4A00}"/>
              </a:ext>
            </a:extLst>
          </p:cNvPr>
          <p:cNvSpPr txBox="1"/>
          <p:nvPr/>
        </p:nvSpPr>
        <p:spPr>
          <a:xfrm>
            <a:off x="6893963" y="4395507"/>
            <a:ext cx="1513305" cy="307777"/>
          </a:xfrm>
          <a:prstGeom prst="rect">
            <a:avLst/>
          </a:prstGeom>
          <a:noFill/>
        </p:spPr>
        <p:txBody>
          <a:bodyPr wrap="square" rtlCol="0">
            <a:spAutoFit/>
          </a:bodyPr>
          <a:lstStyle/>
          <a:p>
            <a:pPr algn="ctr"/>
            <a:r>
              <a:rPr lang="en-US" sz="1400" dirty="0"/>
              <a:t>Container 1</a:t>
            </a:r>
          </a:p>
        </p:txBody>
      </p:sp>
      <p:sp>
        <p:nvSpPr>
          <p:cNvPr id="48" name="TextBox 47">
            <a:extLst>
              <a:ext uri="{FF2B5EF4-FFF2-40B4-BE49-F238E27FC236}">
                <a16:creationId xmlns:a16="http://schemas.microsoft.com/office/drawing/2014/main" xmlns="" id="{00A6CB2A-9937-4C48-B93F-176C76D30DE7}"/>
              </a:ext>
            </a:extLst>
          </p:cNvPr>
          <p:cNvSpPr txBox="1"/>
          <p:nvPr/>
        </p:nvSpPr>
        <p:spPr>
          <a:xfrm>
            <a:off x="8177061" y="4395507"/>
            <a:ext cx="1513305" cy="307777"/>
          </a:xfrm>
          <a:prstGeom prst="rect">
            <a:avLst/>
          </a:prstGeom>
          <a:noFill/>
        </p:spPr>
        <p:txBody>
          <a:bodyPr wrap="square" rtlCol="0">
            <a:spAutoFit/>
          </a:bodyPr>
          <a:lstStyle/>
          <a:p>
            <a:pPr algn="ctr"/>
            <a:r>
              <a:rPr lang="en-US" sz="1400" dirty="0"/>
              <a:t>Container 2</a:t>
            </a:r>
          </a:p>
        </p:txBody>
      </p:sp>
      <p:sp>
        <p:nvSpPr>
          <p:cNvPr id="50" name="TextBox 49">
            <a:extLst>
              <a:ext uri="{FF2B5EF4-FFF2-40B4-BE49-F238E27FC236}">
                <a16:creationId xmlns:a16="http://schemas.microsoft.com/office/drawing/2014/main" xmlns="" id="{95CC9D44-6A79-A94C-9F4E-FDE3ACB1B4DD}"/>
              </a:ext>
            </a:extLst>
          </p:cNvPr>
          <p:cNvSpPr txBox="1"/>
          <p:nvPr/>
        </p:nvSpPr>
        <p:spPr>
          <a:xfrm>
            <a:off x="9511962" y="4395507"/>
            <a:ext cx="1513305" cy="307777"/>
          </a:xfrm>
          <a:prstGeom prst="rect">
            <a:avLst/>
          </a:prstGeom>
          <a:noFill/>
        </p:spPr>
        <p:txBody>
          <a:bodyPr wrap="square" rtlCol="0">
            <a:spAutoFit/>
          </a:bodyPr>
          <a:lstStyle/>
          <a:p>
            <a:pPr algn="ctr"/>
            <a:r>
              <a:rPr lang="en-US" sz="1400" dirty="0"/>
              <a:t>Container 3</a:t>
            </a:r>
          </a:p>
        </p:txBody>
      </p:sp>
      <p:sp>
        <p:nvSpPr>
          <p:cNvPr id="51" name="TextBox 50">
            <a:extLst>
              <a:ext uri="{FF2B5EF4-FFF2-40B4-BE49-F238E27FC236}">
                <a16:creationId xmlns:a16="http://schemas.microsoft.com/office/drawing/2014/main" xmlns="" id="{ED1D9B34-6068-BC40-AA50-FE8F96A84423}"/>
              </a:ext>
            </a:extLst>
          </p:cNvPr>
          <p:cNvSpPr txBox="1"/>
          <p:nvPr/>
        </p:nvSpPr>
        <p:spPr>
          <a:xfrm>
            <a:off x="6893963" y="5559403"/>
            <a:ext cx="1513305" cy="307777"/>
          </a:xfrm>
          <a:prstGeom prst="rect">
            <a:avLst/>
          </a:prstGeom>
          <a:noFill/>
        </p:spPr>
        <p:txBody>
          <a:bodyPr wrap="square" rtlCol="0">
            <a:spAutoFit/>
          </a:bodyPr>
          <a:lstStyle/>
          <a:p>
            <a:pPr algn="ctr"/>
            <a:r>
              <a:rPr lang="en-US" sz="1400" dirty="0"/>
              <a:t>Task</a:t>
            </a:r>
          </a:p>
        </p:txBody>
      </p:sp>
      <p:sp>
        <p:nvSpPr>
          <p:cNvPr id="52" name="TextBox 51">
            <a:extLst>
              <a:ext uri="{FF2B5EF4-FFF2-40B4-BE49-F238E27FC236}">
                <a16:creationId xmlns:a16="http://schemas.microsoft.com/office/drawing/2014/main" xmlns="" id="{E58AF1F0-965E-EC4E-BDDF-AF6E63E6F777}"/>
              </a:ext>
            </a:extLst>
          </p:cNvPr>
          <p:cNvSpPr txBox="1"/>
          <p:nvPr/>
        </p:nvSpPr>
        <p:spPr>
          <a:xfrm>
            <a:off x="8177061" y="5559403"/>
            <a:ext cx="1513305" cy="307777"/>
          </a:xfrm>
          <a:prstGeom prst="rect">
            <a:avLst/>
          </a:prstGeom>
          <a:noFill/>
        </p:spPr>
        <p:txBody>
          <a:bodyPr wrap="square" rtlCol="0">
            <a:spAutoFit/>
          </a:bodyPr>
          <a:lstStyle/>
          <a:p>
            <a:pPr algn="ctr"/>
            <a:r>
              <a:rPr lang="en-US" sz="1400" dirty="0"/>
              <a:t>Service</a:t>
            </a:r>
          </a:p>
        </p:txBody>
      </p:sp>
      <p:sp>
        <p:nvSpPr>
          <p:cNvPr id="58" name="TextBox 57">
            <a:extLst>
              <a:ext uri="{FF2B5EF4-FFF2-40B4-BE49-F238E27FC236}">
                <a16:creationId xmlns:a16="http://schemas.microsoft.com/office/drawing/2014/main" xmlns="" id="{BBC66FD7-F41F-0A41-B918-0950A5665588}"/>
              </a:ext>
            </a:extLst>
          </p:cNvPr>
          <p:cNvSpPr txBox="1"/>
          <p:nvPr/>
        </p:nvSpPr>
        <p:spPr>
          <a:xfrm>
            <a:off x="4386581" y="3208892"/>
            <a:ext cx="2301904" cy="523220"/>
          </a:xfrm>
          <a:prstGeom prst="rect">
            <a:avLst/>
          </a:prstGeom>
          <a:noFill/>
        </p:spPr>
        <p:txBody>
          <a:bodyPr wrap="square" rtlCol="0">
            <a:spAutoFit/>
          </a:bodyPr>
          <a:lstStyle/>
          <a:p>
            <a:pPr algn="ctr"/>
            <a:r>
              <a:rPr lang="en-US" sz="1400" dirty="0"/>
              <a:t>Amazon EC2 Container Registry</a:t>
            </a:r>
          </a:p>
        </p:txBody>
      </p:sp>
      <p:sp>
        <p:nvSpPr>
          <p:cNvPr id="59" name="TextBox 58">
            <a:extLst>
              <a:ext uri="{FF2B5EF4-FFF2-40B4-BE49-F238E27FC236}">
                <a16:creationId xmlns:a16="http://schemas.microsoft.com/office/drawing/2014/main" xmlns="" id="{8CF5FB91-5B4F-E84D-AFCE-50004C988F46}"/>
              </a:ext>
            </a:extLst>
          </p:cNvPr>
          <p:cNvSpPr txBox="1"/>
          <p:nvPr/>
        </p:nvSpPr>
        <p:spPr>
          <a:xfrm>
            <a:off x="6786684" y="3208892"/>
            <a:ext cx="2301904" cy="523220"/>
          </a:xfrm>
          <a:prstGeom prst="rect">
            <a:avLst/>
          </a:prstGeom>
          <a:noFill/>
        </p:spPr>
        <p:txBody>
          <a:bodyPr wrap="square" rtlCol="0">
            <a:spAutoFit/>
          </a:bodyPr>
          <a:lstStyle/>
          <a:p>
            <a:pPr algn="ctr"/>
            <a:r>
              <a:rPr lang="en-US" sz="1400" dirty="0"/>
              <a:t>Amazon Elastic Container Service</a:t>
            </a:r>
          </a:p>
        </p:txBody>
      </p:sp>
      <p:pic>
        <p:nvPicPr>
          <p:cNvPr id="6" name="Graphic 5">
            <a:extLst>
              <a:ext uri="{FF2B5EF4-FFF2-40B4-BE49-F238E27FC236}">
                <a16:creationId xmlns:a16="http://schemas.microsoft.com/office/drawing/2014/main" xmlns="" id="{80657F91-5B57-284A-B3AB-6E90EA77B5FA}"/>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5302583" y="3943207"/>
            <a:ext cx="469900" cy="469900"/>
          </a:xfrm>
          <a:prstGeom prst="rect">
            <a:avLst/>
          </a:prstGeom>
        </p:spPr>
      </p:pic>
      <p:pic>
        <p:nvPicPr>
          <p:cNvPr id="8" name="Graphic 7">
            <a:extLst>
              <a:ext uri="{FF2B5EF4-FFF2-40B4-BE49-F238E27FC236}">
                <a16:creationId xmlns:a16="http://schemas.microsoft.com/office/drawing/2014/main" xmlns="" id="{1CF9C3A0-90C2-104F-8C5D-8BF17B43492A}"/>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5181933" y="1120233"/>
            <a:ext cx="711200" cy="711200"/>
          </a:xfrm>
          <a:prstGeom prst="rect">
            <a:avLst/>
          </a:prstGeom>
        </p:spPr>
      </p:pic>
      <p:pic>
        <p:nvPicPr>
          <p:cNvPr id="10" name="Graphic 9">
            <a:extLst>
              <a:ext uri="{FF2B5EF4-FFF2-40B4-BE49-F238E27FC236}">
                <a16:creationId xmlns:a16="http://schemas.microsoft.com/office/drawing/2014/main" xmlns="" id="{6F1D2976-3731-FD45-9487-2C4785939B44}"/>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5302583" y="4842267"/>
            <a:ext cx="469900" cy="469900"/>
          </a:xfrm>
          <a:prstGeom prst="rect">
            <a:avLst/>
          </a:prstGeom>
        </p:spPr>
      </p:pic>
      <p:pic>
        <p:nvPicPr>
          <p:cNvPr id="12" name="Graphic 11">
            <a:extLst>
              <a:ext uri="{FF2B5EF4-FFF2-40B4-BE49-F238E27FC236}">
                <a16:creationId xmlns:a16="http://schemas.microsoft.com/office/drawing/2014/main" xmlns="" id="{F11FE7D9-F258-2748-93DF-CDC39AFAD783}"/>
              </a:ext>
            </a:extLst>
          </p:cNvPr>
          <p:cNvPicPr>
            <a:picLocks noChangeAspect="1"/>
          </p:cNvPicPr>
          <p:nvPr/>
        </p:nvPicPr>
        <p:blipFill>
          <a:blip r:embed="rId8">
            <a:extLst>
              <a:ext uri="{96DAC541-7B7A-43D3-8B79-37D633B846F1}">
                <asvg:svgBlip xmlns:asvg="http://schemas.microsoft.com/office/drawing/2016/SVG/main" xmlns="" r:embed="rId9"/>
              </a:ext>
            </a:extLst>
          </a:blip>
          <a:stretch>
            <a:fillRect/>
          </a:stretch>
        </p:blipFill>
        <p:spPr>
          <a:xfrm>
            <a:off x="5181933" y="2482620"/>
            <a:ext cx="711200" cy="711200"/>
          </a:xfrm>
          <a:prstGeom prst="rect">
            <a:avLst/>
          </a:prstGeom>
        </p:spPr>
      </p:pic>
      <p:pic>
        <p:nvPicPr>
          <p:cNvPr id="14" name="Graphic 13">
            <a:extLst>
              <a:ext uri="{FF2B5EF4-FFF2-40B4-BE49-F238E27FC236}">
                <a16:creationId xmlns:a16="http://schemas.microsoft.com/office/drawing/2014/main" xmlns="" id="{8ED914EA-8278-5449-B046-F8859FA607C7}"/>
              </a:ext>
            </a:extLst>
          </p:cNvPr>
          <p:cNvPicPr>
            <a:picLocks noChangeAspect="1"/>
          </p:cNvPicPr>
          <p:nvPr/>
        </p:nvPicPr>
        <p:blipFill>
          <a:blip r:embed="rId10">
            <a:extLst>
              <a:ext uri="{96DAC541-7B7A-43D3-8B79-37D633B846F1}">
                <asvg:svgBlip xmlns:asvg="http://schemas.microsoft.com/office/drawing/2016/SVG/main" xmlns="" r:embed="rId11"/>
              </a:ext>
            </a:extLst>
          </a:blip>
          <a:stretch>
            <a:fillRect/>
          </a:stretch>
        </p:blipFill>
        <p:spPr>
          <a:xfrm>
            <a:off x="7415665" y="3866306"/>
            <a:ext cx="469900" cy="469900"/>
          </a:xfrm>
          <a:prstGeom prst="rect">
            <a:avLst/>
          </a:prstGeom>
        </p:spPr>
      </p:pic>
      <p:pic>
        <p:nvPicPr>
          <p:cNvPr id="17" name="Graphic 16">
            <a:extLst>
              <a:ext uri="{FF2B5EF4-FFF2-40B4-BE49-F238E27FC236}">
                <a16:creationId xmlns:a16="http://schemas.microsoft.com/office/drawing/2014/main" xmlns="" id="{3A1CF595-C049-5A4C-B708-65659851F7F5}"/>
              </a:ext>
            </a:extLst>
          </p:cNvPr>
          <p:cNvPicPr>
            <a:picLocks noChangeAspect="1"/>
          </p:cNvPicPr>
          <p:nvPr/>
        </p:nvPicPr>
        <p:blipFill>
          <a:blip r:embed="rId12">
            <a:extLst>
              <a:ext uri="{96DAC541-7B7A-43D3-8B79-37D633B846F1}">
                <asvg:svgBlip xmlns:asvg="http://schemas.microsoft.com/office/drawing/2016/SVG/main" xmlns="" r:embed="rId13"/>
              </a:ext>
            </a:extLst>
          </a:blip>
          <a:stretch>
            <a:fillRect/>
          </a:stretch>
        </p:blipFill>
        <p:spPr>
          <a:xfrm>
            <a:off x="8698763" y="3866306"/>
            <a:ext cx="469900" cy="469900"/>
          </a:xfrm>
          <a:prstGeom prst="rect">
            <a:avLst/>
          </a:prstGeom>
        </p:spPr>
      </p:pic>
      <p:pic>
        <p:nvPicPr>
          <p:cNvPr id="19" name="Graphic 18">
            <a:extLst>
              <a:ext uri="{FF2B5EF4-FFF2-40B4-BE49-F238E27FC236}">
                <a16:creationId xmlns:a16="http://schemas.microsoft.com/office/drawing/2014/main" xmlns="" id="{819268F7-3C5B-9F40-BFF1-747EC385C493}"/>
              </a:ext>
            </a:extLst>
          </p:cNvPr>
          <p:cNvPicPr>
            <a:picLocks noChangeAspect="1"/>
          </p:cNvPicPr>
          <p:nvPr/>
        </p:nvPicPr>
        <p:blipFill>
          <a:blip r:embed="rId14">
            <a:extLst>
              <a:ext uri="{96DAC541-7B7A-43D3-8B79-37D633B846F1}">
                <asvg:svgBlip xmlns:asvg="http://schemas.microsoft.com/office/drawing/2016/SVG/main" xmlns="" r:embed="rId15"/>
              </a:ext>
            </a:extLst>
          </a:blip>
          <a:stretch>
            <a:fillRect/>
          </a:stretch>
        </p:blipFill>
        <p:spPr>
          <a:xfrm>
            <a:off x="10033664" y="3866306"/>
            <a:ext cx="469900" cy="469900"/>
          </a:xfrm>
          <a:prstGeom prst="rect">
            <a:avLst/>
          </a:prstGeom>
        </p:spPr>
      </p:pic>
      <p:pic>
        <p:nvPicPr>
          <p:cNvPr id="22" name="Graphic 21">
            <a:extLst>
              <a:ext uri="{FF2B5EF4-FFF2-40B4-BE49-F238E27FC236}">
                <a16:creationId xmlns:a16="http://schemas.microsoft.com/office/drawing/2014/main" xmlns="" id="{56FBFD27-4604-2843-963C-296819DA9A42}"/>
              </a:ext>
            </a:extLst>
          </p:cNvPr>
          <p:cNvPicPr>
            <a:picLocks noChangeAspect="1"/>
          </p:cNvPicPr>
          <p:nvPr/>
        </p:nvPicPr>
        <p:blipFill>
          <a:blip r:embed="rId16">
            <a:extLst>
              <a:ext uri="{96DAC541-7B7A-43D3-8B79-37D633B846F1}">
                <asvg:svgBlip xmlns:asvg="http://schemas.microsoft.com/office/drawing/2016/SVG/main" xmlns="" r:embed="rId17"/>
              </a:ext>
            </a:extLst>
          </a:blip>
          <a:stretch>
            <a:fillRect/>
          </a:stretch>
        </p:blipFill>
        <p:spPr>
          <a:xfrm>
            <a:off x="7582036" y="2482620"/>
            <a:ext cx="711200" cy="711200"/>
          </a:xfrm>
          <a:prstGeom prst="rect">
            <a:avLst/>
          </a:prstGeom>
        </p:spPr>
      </p:pic>
      <p:pic>
        <p:nvPicPr>
          <p:cNvPr id="27" name="Graphic 26">
            <a:extLst>
              <a:ext uri="{FF2B5EF4-FFF2-40B4-BE49-F238E27FC236}">
                <a16:creationId xmlns:a16="http://schemas.microsoft.com/office/drawing/2014/main" xmlns="" id="{C63D11E1-431E-E54D-8AEA-855F920E8DF7}"/>
              </a:ext>
            </a:extLst>
          </p:cNvPr>
          <p:cNvPicPr>
            <a:picLocks noChangeAspect="1"/>
          </p:cNvPicPr>
          <p:nvPr/>
        </p:nvPicPr>
        <p:blipFill>
          <a:blip r:embed="rId18">
            <a:extLst>
              <a:ext uri="{96DAC541-7B7A-43D3-8B79-37D633B846F1}">
                <asvg:svgBlip xmlns:asvg="http://schemas.microsoft.com/office/drawing/2016/SVG/main" xmlns="" r:embed="rId19"/>
              </a:ext>
            </a:extLst>
          </a:blip>
          <a:stretch>
            <a:fillRect/>
          </a:stretch>
        </p:blipFill>
        <p:spPr>
          <a:xfrm>
            <a:off x="8698763" y="5045538"/>
            <a:ext cx="469900" cy="469900"/>
          </a:xfrm>
          <a:prstGeom prst="rect">
            <a:avLst/>
          </a:prstGeom>
        </p:spPr>
      </p:pic>
      <p:pic>
        <p:nvPicPr>
          <p:cNvPr id="29" name="Graphic 28">
            <a:extLst>
              <a:ext uri="{FF2B5EF4-FFF2-40B4-BE49-F238E27FC236}">
                <a16:creationId xmlns:a16="http://schemas.microsoft.com/office/drawing/2014/main" xmlns="" id="{0EAD89D7-10D7-E746-BA74-FFC17307E5F5}"/>
              </a:ext>
            </a:extLst>
          </p:cNvPr>
          <p:cNvPicPr>
            <a:picLocks noChangeAspect="1"/>
          </p:cNvPicPr>
          <p:nvPr/>
        </p:nvPicPr>
        <p:blipFill>
          <a:blip r:embed="rId20">
            <a:extLst>
              <a:ext uri="{96DAC541-7B7A-43D3-8B79-37D633B846F1}">
                <asvg:svgBlip xmlns:asvg="http://schemas.microsoft.com/office/drawing/2016/SVG/main" xmlns="" r:embed="rId21"/>
              </a:ext>
            </a:extLst>
          </a:blip>
          <a:stretch>
            <a:fillRect/>
          </a:stretch>
        </p:blipFill>
        <p:spPr>
          <a:xfrm>
            <a:off x="7415665" y="5035814"/>
            <a:ext cx="469900" cy="469900"/>
          </a:xfrm>
          <a:prstGeom prst="rect">
            <a:avLst/>
          </a:prstGeom>
        </p:spPr>
      </p:pic>
      <p:pic>
        <p:nvPicPr>
          <p:cNvPr id="31" name="Graphic 30">
            <a:extLst>
              <a:ext uri="{FF2B5EF4-FFF2-40B4-BE49-F238E27FC236}">
                <a16:creationId xmlns:a16="http://schemas.microsoft.com/office/drawing/2014/main" xmlns="" id="{0736844B-E1D3-2D43-8324-172A152B3B04}"/>
              </a:ext>
            </a:extLst>
          </p:cNvPr>
          <p:cNvPicPr>
            <a:picLocks noChangeAspect="1"/>
          </p:cNvPicPr>
          <p:nvPr/>
        </p:nvPicPr>
        <p:blipFill>
          <a:blip r:embed="rId22">
            <a:extLst>
              <a:ext uri="{96DAC541-7B7A-43D3-8B79-37D633B846F1}">
                <asvg:svgBlip xmlns:asvg="http://schemas.microsoft.com/office/drawing/2016/SVG/main" xmlns="" r:embed="rId23"/>
              </a:ext>
            </a:extLst>
          </a:blip>
          <a:stretch>
            <a:fillRect/>
          </a:stretch>
        </p:blipFill>
        <p:spPr>
          <a:xfrm>
            <a:off x="7582036" y="1120233"/>
            <a:ext cx="711200" cy="711200"/>
          </a:xfrm>
          <a:prstGeom prst="rect">
            <a:avLst/>
          </a:prstGeom>
        </p:spPr>
      </p:pic>
      <p:cxnSp>
        <p:nvCxnSpPr>
          <p:cNvPr id="49" name="Straight Connector 48">
            <a:extLst>
              <a:ext uri="{FF2B5EF4-FFF2-40B4-BE49-F238E27FC236}">
                <a16:creationId xmlns:a16="http://schemas.microsoft.com/office/drawing/2014/main" xmlns="" id="{DD4E87E3-8B52-8B4A-B9B9-8E721B19DFED}"/>
              </a:ext>
            </a:extLst>
          </p:cNvPr>
          <p:cNvCxnSpPr>
            <a:cxnSpLocks/>
          </p:cNvCxnSpPr>
          <p:nvPr/>
        </p:nvCxnSpPr>
        <p:spPr>
          <a:xfrm>
            <a:off x="6738834"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xmlns="" id="{9909CAE5-C47B-904A-83FE-BA92274799A6}"/>
              </a:ext>
            </a:extLst>
          </p:cNvPr>
          <p:cNvSpPr txBox="1"/>
          <p:nvPr/>
        </p:nvSpPr>
        <p:spPr>
          <a:xfrm>
            <a:off x="1834868" y="1792688"/>
            <a:ext cx="2577782" cy="307777"/>
          </a:xfrm>
          <a:prstGeom prst="rect">
            <a:avLst/>
          </a:prstGeom>
          <a:noFill/>
        </p:spPr>
        <p:txBody>
          <a:bodyPr wrap="square" rtlCol="0">
            <a:spAutoFit/>
          </a:bodyPr>
          <a:lstStyle/>
          <a:p>
            <a:pPr algn="ctr"/>
            <a:r>
              <a:rPr lang="en-US" sz="1400" dirty="0"/>
              <a:t>Amazon EC2 Auto Scaling</a:t>
            </a:r>
          </a:p>
        </p:txBody>
      </p:sp>
      <p:sp>
        <p:nvSpPr>
          <p:cNvPr id="63" name="TextBox 62">
            <a:extLst>
              <a:ext uri="{FF2B5EF4-FFF2-40B4-BE49-F238E27FC236}">
                <a16:creationId xmlns:a16="http://schemas.microsoft.com/office/drawing/2014/main" xmlns="" id="{7A7A1F5D-0DB6-F14A-A9E7-B9B2EAE4B904}"/>
              </a:ext>
            </a:extLst>
          </p:cNvPr>
          <p:cNvSpPr txBox="1"/>
          <p:nvPr/>
        </p:nvSpPr>
        <p:spPr>
          <a:xfrm>
            <a:off x="1834868" y="3208892"/>
            <a:ext cx="2577782" cy="307777"/>
          </a:xfrm>
          <a:prstGeom prst="rect">
            <a:avLst/>
          </a:prstGeom>
          <a:noFill/>
        </p:spPr>
        <p:txBody>
          <a:bodyPr wrap="square" rtlCol="0">
            <a:spAutoFit/>
          </a:bodyPr>
          <a:lstStyle/>
          <a:p>
            <a:pPr algn="ctr"/>
            <a:r>
              <a:rPr lang="en-US" sz="1400" dirty="0"/>
              <a:t>Amazon EC2 Auto Scaling</a:t>
            </a:r>
          </a:p>
        </p:txBody>
      </p:sp>
      <p:pic>
        <p:nvPicPr>
          <p:cNvPr id="64" name="Graphic 63">
            <a:extLst>
              <a:ext uri="{FF2B5EF4-FFF2-40B4-BE49-F238E27FC236}">
                <a16:creationId xmlns:a16="http://schemas.microsoft.com/office/drawing/2014/main" xmlns="" id="{18688CAE-2AF9-5C4F-9594-F951A5D15B6B}"/>
              </a:ext>
            </a:extLst>
          </p:cNvPr>
          <p:cNvPicPr>
            <a:picLocks noChangeAspect="1"/>
          </p:cNvPicPr>
          <p:nvPr/>
        </p:nvPicPr>
        <p:blipFill>
          <a:blip r:embed="rId24">
            <a:extLst>
              <a:ext uri="{96DAC541-7B7A-43D3-8B79-37D633B846F1}">
                <asvg:svgBlip xmlns:asvg="http://schemas.microsoft.com/office/drawing/2016/SVG/main" xmlns="" r:embed="rId25"/>
              </a:ext>
            </a:extLst>
          </a:blip>
          <a:stretch>
            <a:fillRect/>
          </a:stretch>
        </p:blipFill>
        <p:spPr>
          <a:xfrm>
            <a:off x="2768159" y="2482620"/>
            <a:ext cx="711200" cy="711200"/>
          </a:xfrm>
          <a:prstGeom prst="rect">
            <a:avLst/>
          </a:prstGeom>
        </p:spPr>
      </p:pic>
      <p:pic>
        <p:nvPicPr>
          <p:cNvPr id="65" name="Graphic 64">
            <a:extLst>
              <a:ext uri="{FF2B5EF4-FFF2-40B4-BE49-F238E27FC236}">
                <a16:creationId xmlns:a16="http://schemas.microsoft.com/office/drawing/2014/main" xmlns="" id="{F6F656A8-1AAB-7145-B876-5F4982B80C3E}"/>
              </a:ext>
            </a:extLst>
          </p:cNvPr>
          <p:cNvPicPr>
            <a:picLocks noChangeAspect="1"/>
          </p:cNvPicPr>
          <p:nvPr/>
        </p:nvPicPr>
        <p:blipFill>
          <a:blip r:embed="rId26">
            <a:extLst>
              <a:ext uri="{96DAC541-7B7A-43D3-8B79-37D633B846F1}">
                <asvg:svgBlip xmlns:asvg="http://schemas.microsoft.com/office/drawing/2016/SVG/main" xmlns="" r:embed="rId27"/>
              </a:ext>
            </a:extLst>
          </a:blip>
          <a:stretch>
            <a:fillRect/>
          </a:stretch>
        </p:blipFill>
        <p:spPr>
          <a:xfrm>
            <a:off x="2768159" y="1120233"/>
            <a:ext cx="711200" cy="711200"/>
          </a:xfrm>
          <a:prstGeom prst="rect">
            <a:avLst/>
          </a:prstGeom>
        </p:spPr>
      </p:pic>
    </p:spTree>
    <p:extLst>
      <p:ext uri="{BB962C8B-B14F-4D97-AF65-F5344CB8AC3E}">
        <p14:creationId xmlns:p14="http://schemas.microsoft.com/office/powerpoint/2010/main" val="49318098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AE5EDDAD-1149-D349-AF48-699EF4FBA2E9}"/>
              </a:ext>
            </a:extLst>
          </p:cNvPr>
          <p:cNvSpPr>
            <a:spLocks noGrp="1"/>
          </p:cNvSpPr>
          <p:nvPr>
            <p:ph type="sldNum" sz="quarter" idx="11"/>
          </p:nvPr>
        </p:nvSpPr>
        <p:spPr/>
        <p:txBody>
          <a:bodyPr/>
          <a:lstStyle/>
          <a:p>
            <a:fld id="{0E0E0192-C642-4D4F-AE82-A0D0DC02E26B}" type="slidenum">
              <a:rPr lang="en-US" smtClean="0"/>
              <a:pPr/>
              <a:t>4</a:t>
            </a:fld>
            <a:endParaRPr lang="en-US" dirty="0"/>
          </a:p>
        </p:txBody>
      </p:sp>
      <p:sp>
        <p:nvSpPr>
          <p:cNvPr id="2" name="Title 1">
            <a:extLst>
              <a:ext uri="{FF2B5EF4-FFF2-40B4-BE49-F238E27FC236}">
                <a16:creationId xmlns:a16="http://schemas.microsoft.com/office/drawing/2014/main" xmlns="" id="{A429D488-79C0-2B45-ADFC-1E9D89072941}"/>
              </a:ext>
            </a:extLst>
          </p:cNvPr>
          <p:cNvSpPr>
            <a:spLocks noGrp="1"/>
          </p:cNvSpPr>
          <p:nvPr>
            <p:ph type="title"/>
          </p:nvPr>
        </p:nvSpPr>
        <p:spPr/>
        <p:txBody>
          <a:bodyPr/>
          <a:lstStyle/>
          <a:p>
            <a:r>
              <a:rPr lang="en-US"/>
              <a:t>Contents</a:t>
            </a:r>
            <a:endParaRPr lang="en-US" dirty="0"/>
          </a:p>
        </p:txBody>
      </p:sp>
      <p:sp>
        <p:nvSpPr>
          <p:cNvPr id="3" name="Content Placeholder 2">
            <a:extLst>
              <a:ext uri="{FF2B5EF4-FFF2-40B4-BE49-F238E27FC236}">
                <a16:creationId xmlns:a16="http://schemas.microsoft.com/office/drawing/2014/main" xmlns="" id="{9297AE41-B403-6E44-A1CA-BC26B77EC6F3}"/>
              </a:ext>
            </a:extLst>
          </p:cNvPr>
          <p:cNvSpPr>
            <a:spLocks noGrp="1"/>
          </p:cNvSpPr>
          <p:nvPr>
            <p:ph sz="quarter" idx="12"/>
          </p:nvPr>
        </p:nvSpPr>
        <p:spPr/>
        <p:txBody>
          <a:bodyPr/>
          <a:lstStyle/>
          <a:p>
            <a:r>
              <a:rPr lang="en-US" dirty="0">
                <a:hlinkClick r:id="rId2" action="ppaction://hlinksldjump"/>
              </a:rPr>
              <a:t>Introduction</a:t>
            </a:r>
            <a:endParaRPr lang="en-US" dirty="0"/>
          </a:p>
          <a:p>
            <a:r>
              <a:rPr lang="en-US" dirty="0">
                <a:hlinkClick r:id="rId3" action="ppaction://hlinksldjump"/>
              </a:rPr>
              <a:t>System</a:t>
            </a:r>
            <a:endParaRPr lang="en-US" dirty="0"/>
          </a:p>
          <a:p>
            <a:r>
              <a:rPr lang="en-US" dirty="0">
                <a:hlinkClick r:id="rId4" action="ppaction://hlinksldjump"/>
              </a:rPr>
              <a:t>Guidelines</a:t>
            </a:r>
            <a:endParaRPr lang="en-US" dirty="0">
              <a:hlinkClick r:id="rId5" action="ppaction://hlinksldjump"/>
            </a:endParaRPr>
          </a:p>
          <a:p>
            <a:r>
              <a:rPr lang="en-US" dirty="0">
                <a:hlinkClick r:id="rId5" action="ppaction://hlinksldjump"/>
              </a:rPr>
              <a:t>Elements</a:t>
            </a:r>
            <a:endParaRPr lang="en-US" dirty="0"/>
          </a:p>
          <a:p>
            <a:r>
              <a:rPr lang="en-US" dirty="0">
                <a:hlinkClick r:id="rId6" action="ppaction://hlinksldjump"/>
              </a:rPr>
              <a:t>Examples</a:t>
            </a:r>
            <a:endParaRPr lang="en-US" dirty="0"/>
          </a:p>
        </p:txBody>
      </p:sp>
    </p:spTree>
    <p:extLst>
      <p:ext uri="{BB962C8B-B14F-4D97-AF65-F5344CB8AC3E}">
        <p14:creationId xmlns:p14="http://schemas.microsoft.com/office/powerpoint/2010/main" val="87569662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80D3ED61-58B0-584E-A4DC-56CC04FD5679}"/>
              </a:ext>
            </a:extLst>
          </p:cNvPr>
          <p:cNvSpPr>
            <a:spLocks noGrp="1"/>
          </p:cNvSpPr>
          <p:nvPr>
            <p:ph type="sldNum" sz="quarter" idx="10"/>
          </p:nvPr>
        </p:nvSpPr>
        <p:spPr/>
        <p:txBody>
          <a:bodyPr/>
          <a:lstStyle/>
          <a:p>
            <a:fld id="{0E0E0192-C642-4D4F-AE82-A0D0DC02E26B}" type="slidenum">
              <a:rPr lang="en-US" smtClean="0"/>
              <a:t>40</a:t>
            </a:fld>
            <a:endParaRPr lang="en-US" dirty="0"/>
          </a:p>
        </p:txBody>
      </p:sp>
      <p:sp>
        <p:nvSpPr>
          <p:cNvPr id="3" name="Title 2">
            <a:extLst>
              <a:ext uri="{FF2B5EF4-FFF2-40B4-BE49-F238E27FC236}">
                <a16:creationId xmlns:a16="http://schemas.microsoft.com/office/drawing/2014/main" xmlns="" id="{B897E1C7-2B7B-3948-A124-888675CCCBF7}"/>
              </a:ext>
            </a:extLst>
          </p:cNvPr>
          <p:cNvSpPr>
            <a:spLocks noGrp="1"/>
          </p:cNvSpPr>
          <p:nvPr>
            <p:ph type="title"/>
          </p:nvPr>
        </p:nvSpPr>
        <p:spPr/>
        <p:txBody>
          <a:bodyPr/>
          <a:lstStyle/>
          <a:p>
            <a:r>
              <a:rPr lang="en-US" dirty="0"/>
              <a:t>Compute</a:t>
            </a:r>
          </a:p>
        </p:txBody>
      </p:sp>
      <p:sp>
        <p:nvSpPr>
          <p:cNvPr id="4" name="Text Placeholder 3">
            <a:extLst>
              <a:ext uri="{FF2B5EF4-FFF2-40B4-BE49-F238E27FC236}">
                <a16:creationId xmlns:a16="http://schemas.microsoft.com/office/drawing/2014/main" xmlns="" id="{D19674A1-A4CB-3D43-BCDA-761F1F3197C2}"/>
              </a:ext>
            </a:extLst>
          </p:cNvPr>
          <p:cNvSpPr>
            <a:spLocks noGrp="1"/>
          </p:cNvSpPr>
          <p:nvPr>
            <p:ph type="body" sz="quarter" idx="11"/>
          </p:nvPr>
        </p:nvSpPr>
        <p:spPr/>
        <p:txBody>
          <a:bodyPr/>
          <a:lstStyle/>
          <a:p>
            <a:r>
              <a:rPr lang="en-US" dirty="0"/>
              <a:t>3/5</a:t>
            </a:r>
          </a:p>
        </p:txBody>
      </p:sp>
      <p:sp>
        <p:nvSpPr>
          <p:cNvPr id="15" name="TextBox 14">
            <a:extLst>
              <a:ext uri="{FF2B5EF4-FFF2-40B4-BE49-F238E27FC236}">
                <a16:creationId xmlns:a16="http://schemas.microsoft.com/office/drawing/2014/main" xmlns="" id="{E3C0960A-3D31-6D47-8EAA-93DE09090CDD}"/>
              </a:ext>
            </a:extLst>
          </p:cNvPr>
          <p:cNvSpPr txBox="1"/>
          <p:nvPr/>
        </p:nvSpPr>
        <p:spPr>
          <a:xfrm>
            <a:off x="6833032" y="1851648"/>
            <a:ext cx="2301904" cy="523220"/>
          </a:xfrm>
          <a:prstGeom prst="rect">
            <a:avLst/>
          </a:prstGeom>
          <a:noFill/>
        </p:spPr>
        <p:txBody>
          <a:bodyPr wrap="square" rtlCol="0">
            <a:spAutoFit/>
          </a:bodyPr>
          <a:lstStyle/>
          <a:p>
            <a:pPr algn="ctr"/>
            <a:r>
              <a:rPr lang="en-US" sz="1400" dirty="0"/>
              <a:t>Elastic Load Balancing (ELB)</a:t>
            </a:r>
          </a:p>
        </p:txBody>
      </p:sp>
      <p:cxnSp>
        <p:nvCxnSpPr>
          <p:cNvPr id="21" name="Straight Connector 20">
            <a:extLst>
              <a:ext uri="{FF2B5EF4-FFF2-40B4-BE49-F238E27FC236}">
                <a16:creationId xmlns:a16="http://schemas.microsoft.com/office/drawing/2014/main" xmlns="" id="{CAA2E1A2-AC91-1049-B14D-C0BBE172DB1C}"/>
              </a:ext>
            </a:extLst>
          </p:cNvPr>
          <p:cNvCxnSpPr>
            <a:cxnSpLocks/>
          </p:cNvCxnSpPr>
          <p:nvPr/>
        </p:nvCxnSpPr>
        <p:spPr>
          <a:xfrm>
            <a:off x="4175311"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xmlns="" id="{54F48A0D-FE67-4446-BE9F-EADD44C6350D}"/>
              </a:ext>
            </a:extLst>
          </p:cNvPr>
          <p:cNvCxnSpPr>
            <a:cxnSpLocks/>
          </p:cNvCxnSpPr>
          <p:nvPr/>
        </p:nvCxnSpPr>
        <p:spPr>
          <a:xfrm>
            <a:off x="6561672"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xmlns="" id="{F09197E3-ED00-A14E-AE2D-4462923F8A07}"/>
              </a:ext>
            </a:extLst>
          </p:cNvPr>
          <p:cNvCxnSpPr>
            <a:cxnSpLocks/>
          </p:cNvCxnSpPr>
          <p:nvPr/>
        </p:nvCxnSpPr>
        <p:spPr>
          <a:xfrm>
            <a:off x="8981486"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xmlns="" id="{5DF0428B-3686-7244-80BE-89BA65AD4FE5}"/>
              </a:ext>
            </a:extLst>
          </p:cNvPr>
          <p:cNvSpPr txBox="1"/>
          <p:nvPr/>
        </p:nvSpPr>
        <p:spPr>
          <a:xfrm>
            <a:off x="6833032" y="3269943"/>
            <a:ext cx="2301904" cy="523220"/>
          </a:xfrm>
          <a:prstGeom prst="rect">
            <a:avLst/>
          </a:prstGeom>
          <a:noFill/>
        </p:spPr>
        <p:txBody>
          <a:bodyPr wrap="square" rtlCol="0">
            <a:spAutoFit/>
          </a:bodyPr>
          <a:lstStyle/>
          <a:p>
            <a:pPr algn="ctr"/>
            <a:r>
              <a:rPr lang="en-US" sz="1400" dirty="0"/>
              <a:t>Elastic Load Balancing (ELB)</a:t>
            </a:r>
          </a:p>
        </p:txBody>
      </p:sp>
      <p:sp>
        <p:nvSpPr>
          <p:cNvPr id="27" name="TextBox 26">
            <a:extLst>
              <a:ext uri="{FF2B5EF4-FFF2-40B4-BE49-F238E27FC236}">
                <a16:creationId xmlns:a16="http://schemas.microsoft.com/office/drawing/2014/main" xmlns="" id="{3D55098D-1809-D749-9D24-4ECF1DF4AA08}"/>
              </a:ext>
            </a:extLst>
          </p:cNvPr>
          <p:cNvSpPr txBox="1"/>
          <p:nvPr/>
        </p:nvSpPr>
        <p:spPr>
          <a:xfrm>
            <a:off x="9174788" y="1851648"/>
            <a:ext cx="2301904" cy="523220"/>
          </a:xfrm>
          <a:prstGeom prst="rect">
            <a:avLst/>
          </a:prstGeom>
          <a:noFill/>
        </p:spPr>
        <p:txBody>
          <a:bodyPr wrap="square" rtlCol="0">
            <a:spAutoFit/>
          </a:bodyPr>
          <a:lstStyle/>
          <a:p>
            <a:pPr algn="ctr"/>
            <a:r>
              <a:rPr lang="en-US" sz="1400" dirty="0"/>
              <a:t>Amazon Elastic Container Service for Kubernetes</a:t>
            </a:r>
          </a:p>
        </p:txBody>
      </p:sp>
      <p:sp>
        <p:nvSpPr>
          <p:cNvPr id="28" name="TextBox 27">
            <a:extLst>
              <a:ext uri="{FF2B5EF4-FFF2-40B4-BE49-F238E27FC236}">
                <a16:creationId xmlns:a16="http://schemas.microsoft.com/office/drawing/2014/main" xmlns="" id="{9E9D58F1-A137-2F4D-8F00-7CC13271B94B}"/>
              </a:ext>
            </a:extLst>
          </p:cNvPr>
          <p:cNvSpPr txBox="1"/>
          <p:nvPr/>
        </p:nvSpPr>
        <p:spPr>
          <a:xfrm>
            <a:off x="9174788" y="3269943"/>
            <a:ext cx="2301904" cy="523220"/>
          </a:xfrm>
          <a:prstGeom prst="rect">
            <a:avLst/>
          </a:prstGeom>
          <a:noFill/>
        </p:spPr>
        <p:txBody>
          <a:bodyPr wrap="square" rtlCol="0">
            <a:spAutoFit/>
          </a:bodyPr>
          <a:lstStyle/>
          <a:p>
            <a:pPr algn="ctr"/>
            <a:r>
              <a:rPr lang="en-US" sz="1400" dirty="0"/>
              <a:t>Amazon Elastic Container Service for Kubernetes</a:t>
            </a:r>
          </a:p>
        </p:txBody>
      </p:sp>
      <p:pic>
        <p:nvPicPr>
          <p:cNvPr id="6" name="Graphic 5">
            <a:extLst>
              <a:ext uri="{FF2B5EF4-FFF2-40B4-BE49-F238E27FC236}">
                <a16:creationId xmlns:a16="http://schemas.microsoft.com/office/drawing/2014/main" xmlns="" id="{A8079298-D199-A944-86D6-ECD265B6AFA7}"/>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7628384" y="2471302"/>
            <a:ext cx="711200" cy="711200"/>
          </a:xfrm>
          <a:prstGeom prst="rect">
            <a:avLst/>
          </a:prstGeom>
        </p:spPr>
      </p:pic>
      <p:pic>
        <p:nvPicPr>
          <p:cNvPr id="8" name="Graphic 7">
            <a:extLst>
              <a:ext uri="{FF2B5EF4-FFF2-40B4-BE49-F238E27FC236}">
                <a16:creationId xmlns:a16="http://schemas.microsoft.com/office/drawing/2014/main" xmlns="" id="{708E5D6B-3B0D-7E46-91EF-00B27664375C}"/>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7628384" y="1140448"/>
            <a:ext cx="711200" cy="711200"/>
          </a:xfrm>
          <a:prstGeom prst="rect">
            <a:avLst/>
          </a:prstGeom>
        </p:spPr>
      </p:pic>
      <p:pic>
        <p:nvPicPr>
          <p:cNvPr id="10" name="Graphic 9">
            <a:extLst>
              <a:ext uri="{FF2B5EF4-FFF2-40B4-BE49-F238E27FC236}">
                <a16:creationId xmlns:a16="http://schemas.microsoft.com/office/drawing/2014/main" xmlns="" id="{1B56D920-F106-A54C-A0D7-91AFF2576A0C}"/>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9970140" y="2471302"/>
            <a:ext cx="711200" cy="711200"/>
          </a:xfrm>
          <a:prstGeom prst="rect">
            <a:avLst/>
          </a:prstGeom>
        </p:spPr>
      </p:pic>
      <p:pic>
        <p:nvPicPr>
          <p:cNvPr id="12" name="Graphic 11">
            <a:extLst>
              <a:ext uri="{FF2B5EF4-FFF2-40B4-BE49-F238E27FC236}">
                <a16:creationId xmlns:a16="http://schemas.microsoft.com/office/drawing/2014/main" xmlns="" id="{31C651FF-0712-064B-AE14-D671A461CF74}"/>
              </a:ext>
            </a:extLst>
          </p:cNvPr>
          <p:cNvPicPr>
            <a:picLocks noChangeAspect="1"/>
          </p:cNvPicPr>
          <p:nvPr/>
        </p:nvPicPr>
        <p:blipFill>
          <a:blip r:embed="rId8">
            <a:extLst>
              <a:ext uri="{96DAC541-7B7A-43D3-8B79-37D633B846F1}">
                <asvg:svgBlip xmlns:asvg="http://schemas.microsoft.com/office/drawing/2016/SVG/main" xmlns="" r:embed="rId9"/>
              </a:ext>
            </a:extLst>
          </a:blip>
          <a:stretch>
            <a:fillRect/>
          </a:stretch>
        </p:blipFill>
        <p:spPr>
          <a:xfrm>
            <a:off x="9970140" y="1140448"/>
            <a:ext cx="711200" cy="711200"/>
          </a:xfrm>
          <a:prstGeom prst="rect">
            <a:avLst/>
          </a:prstGeom>
        </p:spPr>
      </p:pic>
      <p:sp>
        <p:nvSpPr>
          <p:cNvPr id="25" name="TextBox 24">
            <a:extLst>
              <a:ext uri="{FF2B5EF4-FFF2-40B4-BE49-F238E27FC236}">
                <a16:creationId xmlns:a16="http://schemas.microsoft.com/office/drawing/2014/main" xmlns="" id="{E8D58F77-A038-4848-8054-84194CCB39B6}"/>
              </a:ext>
            </a:extLst>
          </p:cNvPr>
          <p:cNvSpPr txBox="1"/>
          <p:nvPr/>
        </p:nvSpPr>
        <p:spPr>
          <a:xfrm>
            <a:off x="1845132" y="1851648"/>
            <a:ext cx="2301904" cy="307777"/>
          </a:xfrm>
          <a:prstGeom prst="rect">
            <a:avLst/>
          </a:prstGeom>
          <a:noFill/>
        </p:spPr>
        <p:txBody>
          <a:bodyPr wrap="square" rtlCol="0">
            <a:spAutoFit/>
          </a:bodyPr>
          <a:lstStyle/>
          <a:p>
            <a:pPr algn="ctr"/>
            <a:r>
              <a:rPr lang="en-US" sz="1400" dirty="0"/>
              <a:t>AWS Elastic Beanstalk</a:t>
            </a:r>
          </a:p>
        </p:txBody>
      </p:sp>
      <p:sp>
        <p:nvSpPr>
          <p:cNvPr id="33" name="TextBox 32">
            <a:extLst>
              <a:ext uri="{FF2B5EF4-FFF2-40B4-BE49-F238E27FC236}">
                <a16:creationId xmlns:a16="http://schemas.microsoft.com/office/drawing/2014/main" xmlns="" id="{CF7C6DD1-CAA7-2A44-893B-3C6F0A7A2700}"/>
              </a:ext>
            </a:extLst>
          </p:cNvPr>
          <p:cNvSpPr txBox="1"/>
          <p:nvPr/>
        </p:nvSpPr>
        <p:spPr>
          <a:xfrm>
            <a:off x="1845132" y="4384044"/>
            <a:ext cx="2301904" cy="307777"/>
          </a:xfrm>
          <a:prstGeom prst="rect">
            <a:avLst/>
          </a:prstGeom>
          <a:noFill/>
        </p:spPr>
        <p:txBody>
          <a:bodyPr wrap="square" rtlCol="0">
            <a:spAutoFit/>
          </a:bodyPr>
          <a:lstStyle/>
          <a:p>
            <a:pPr algn="ctr"/>
            <a:r>
              <a:rPr lang="en-US" sz="1400" dirty="0"/>
              <a:t>Deployment</a:t>
            </a:r>
          </a:p>
        </p:txBody>
      </p:sp>
      <p:sp>
        <p:nvSpPr>
          <p:cNvPr id="34" name="TextBox 33">
            <a:extLst>
              <a:ext uri="{FF2B5EF4-FFF2-40B4-BE49-F238E27FC236}">
                <a16:creationId xmlns:a16="http://schemas.microsoft.com/office/drawing/2014/main" xmlns="" id="{C2641AD5-492D-FB46-B836-E4E9B19ADF85}"/>
              </a:ext>
            </a:extLst>
          </p:cNvPr>
          <p:cNvSpPr txBox="1"/>
          <p:nvPr/>
        </p:nvSpPr>
        <p:spPr>
          <a:xfrm>
            <a:off x="1845132" y="5402193"/>
            <a:ext cx="2301904" cy="307777"/>
          </a:xfrm>
          <a:prstGeom prst="rect">
            <a:avLst/>
          </a:prstGeom>
          <a:noFill/>
        </p:spPr>
        <p:txBody>
          <a:bodyPr wrap="square" rtlCol="0">
            <a:spAutoFit/>
          </a:bodyPr>
          <a:lstStyle/>
          <a:p>
            <a:pPr algn="ctr"/>
            <a:r>
              <a:rPr lang="en-US" sz="1400" dirty="0"/>
              <a:t>Application</a:t>
            </a:r>
          </a:p>
        </p:txBody>
      </p:sp>
      <p:sp>
        <p:nvSpPr>
          <p:cNvPr id="35" name="TextBox 34">
            <a:extLst>
              <a:ext uri="{FF2B5EF4-FFF2-40B4-BE49-F238E27FC236}">
                <a16:creationId xmlns:a16="http://schemas.microsoft.com/office/drawing/2014/main" xmlns="" id="{15E56E6E-0E7C-E14A-90F3-EFD2E907FD70}"/>
              </a:ext>
            </a:extLst>
          </p:cNvPr>
          <p:cNvSpPr txBox="1"/>
          <p:nvPr/>
        </p:nvSpPr>
        <p:spPr>
          <a:xfrm>
            <a:off x="4219916" y="1851648"/>
            <a:ext cx="2301904" cy="307777"/>
          </a:xfrm>
          <a:prstGeom prst="rect">
            <a:avLst/>
          </a:prstGeom>
          <a:noFill/>
        </p:spPr>
        <p:txBody>
          <a:bodyPr wrap="square" rtlCol="0">
            <a:spAutoFit/>
          </a:bodyPr>
          <a:lstStyle/>
          <a:p>
            <a:pPr algn="ctr"/>
            <a:r>
              <a:rPr lang="en-US" sz="1400" dirty="0"/>
              <a:t>AWS Lambda</a:t>
            </a:r>
          </a:p>
        </p:txBody>
      </p:sp>
      <p:sp>
        <p:nvSpPr>
          <p:cNvPr id="36" name="TextBox 35">
            <a:extLst>
              <a:ext uri="{FF2B5EF4-FFF2-40B4-BE49-F238E27FC236}">
                <a16:creationId xmlns:a16="http://schemas.microsoft.com/office/drawing/2014/main" xmlns="" id="{C5F8AD87-2598-EE42-96C7-ECBD4D1FEF08}"/>
              </a:ext>
            </a:extLst>
          </p:cNvPr>
          <p:cNvSpPr txBox="1"/>
          <p:nvPr/>
        </p:nvSpPr>
        <p:spPr>
          <a:xfrm>
            <a:off x="4219916" y="4454692"/>
            <a:ext cx="2301904" cy="307777"/>
          </a:xfrm>
          <a:prstGeom prst="rect">
            <a:avLst/>
          </a:prstGeom>
          <a:noFill/>
        </p:spPr>
        <p:txBody>
          <a:bodyPr wrap="square" rtlCol="0">
            <a:spAutoFit/>
          </a:bodyPr>
          <a:lstStyle/>
          <a:p>
            <a:pPr algn="ctr"/>
            <a:r>
              <a:rPr lang="en-US" sz="1400" dirty="0"/>
              <a:t>Lambda function</a:t>
            </a:r>
          </a:p>
        </p:txBody>
      </p:sp>
      <p:sp>
        <p:nvSpPr>
          <p:cNvPr id="37" name="TextBox 36">
            <a:extLst>
              <a:ext uri="{FF2B5EF4-FFF2-40B4-BE49-F238E27FC236}">
                <a16:creationId xmlns:a16="http://schemas.microsoft.com/office/drawing/2014/main" xmlns="" id="{40BB907D-5837-4B48-9CB0-CF92744CAB15}"/>
              </a:ext>
            </a:extLst>
          </p:cNvPr>
          <p:cNvSpPr txBox="1"/>
          <p:nvPr/>
        </p:nvSpPr>
        <p:spPr>
          <a:xfrm>
            <a:off x="1845132" y="3269943"/>
            <a:ext cx="2301904" cy="307777"/>
          </a:xfrm>
          <a:prstGeom prst="rect">
            <a:avLst/>
          </a:prstGeom>
          <a:noFill/>
        </p:spPr>
        <p:txBody>
          <a:bodyPr wrap="square" rtlCol="0">
            <a:spAutoFit/>
          </a:bodyPr>
          <a:lstStyle/>
          <a:p>
            <a:pPr algn="ctr"/>
            <a:r>
              <a:rPr lang="en-US" sz="1400" dirty="0"/>
              <a:t>AWS Elastic Beanstalk</a:t>
            </a:r>
          </a:p>
        </p:txBody>
      </p:sp>
      <p:sp>
        <p:nvSpPr>
          <p:cNvPr id="38" name="TextBox 37">
            <a:extLst>
              <a:ext uri="{FF2B5EF4-FFF2-40B4-BE49-F238E27FC236}">
                <a16:creationId xmlns:a16="http://schemas.microsoft.com/office/drawing/2014/main" xmlns="" id="{D3E236A4-8A7D-6045-823A-DC0FA75DCAFB}"/>
              </a:ext>
            </a:extLst>
          </p:cNvPr>
          <p:cNvSpPr txBox="1"/>
          <p:nvPr/>
        </p:nvSpPr>
        <p:spPr>
          <a:xfrm>
            <a:off x="4219916" y="3269943"/>
            <a:ext cx="2301904" cy="307777"/>
          </a:xfrm>
          <a:prstGeom prst="rect">
            <a:avLst/>
          </a:prstGeom>
          <a:noFill/>
        </p:spPr>
        <p:txBody>
          <a:bodyPr wrap="square" rtlCol="0">
            <a:spAutoFit/>
          </a:bodyPr>
          <a:lstStyle/>
          <a:p>
            <a:pPr algn="ctr"/>
            <a:r>
              <a:rPr lang="en-US" sz="1400" dirty="0"/>
              <a:t>AWS Lambda</a:t>
            </a:r>
          </a:p>
        </p:txBody>
      </p:sp>
      <p:pic>
        <p:nvPicPr>
          <p:cNvPr id="39" name="Graphic 38">
            <a:extLst>
              <a:ext uri="{FF2B5EF4-FFF2-40B4-BE49-F238E27FC236}">
                <a16:creationId xmlns:a16="http://schemas.microsoft.com/office/drawing/2014/main" xmlns="" id="{88C00AE9-C95F-B14F-80B0-1F56B1F1296F}"/>
              </a:ext>
            </a:extLst>
          </p:cNvPr>
          <p:cNvPicPr>
            <a:picLocks noChangeAspect="1"/>
          </p:cNvPicPr>
          <p:nvPr/>
        </p:nvPicPr>
        <p:blipFill>
          <a:blip r:embed="rId10">
            <a:extLst>
              <a:ext uri="{96DAC541-7B7A-43D3-8B79-37D633B846F1}">
                <asvg:svgBlip xmlns:asvg="http://schemas.microsoft.com/office/drawing/2016/SVG/main" xmlns="" r:embed="rId11"/>
              </a:ext>
            </a:extLst>
          </a:blip>
          <a:stretch>
            <a:fillRect/>
          </a:stretch>
        </p:blipFill>
        <p:spPr>
          <a:xfrm>
            <a:off x="2761134" y="4932293"/>
            <a:ext cx="469900" cy="469900"/>
          </a:xfrm>
          <a:prstGeom prst="rect">
            <a:avLst/>
          </a:prstGeom>
        </p:spPr>
      </p:pic>
      <p:pic>
        <p:nvPicPr>
          <p:cNvPr id="40" name="Graphic 39">
            <a:extLst>
              <a:ext uri="{FF2B5EF4-FFF2-40B4-BE49-F238E27FC236}">
                <a16:creationId xmlns:a16="http://schemas.microsoft.com/office/drawing/2014/main" xmlns="" id="{7D2338D2-B0AF-F64E-9A92-86797AFF528E}"/>
              </a:ext>
            </a:extLst>
          </p:cNvPr>
          <p:cNvPicPr>
            <a:picLocks noChangeAspect="1"/>
          </p:cNvPicPr>
          <p:nvPr/>
        </p:nvPicPr>
        <p:blipFill>
          <a:blip r:embed="rId12">
            <a:extLst>
              <a:ext uri="{96DAC541-7B7A-43D3-8B79-37D633B846F1}">
                <asvg:svgBlip xmlns:asvg="http://schemas.microsoft.com/office/drawing/2016/SVG/main" xmlns="" r:embed="rId13"/>
              </a:ext>
            </a:extLst>
          </a:blip>
          <a:stretch>
            <a:fillRect/>
          </a:stretch>
        </p:blipFill>
        <p:spPr>
          <a:xfrm>
            <a:off x="2761134" y="3984792"/>
            <a:ext cx="469900" cy="469900"/>
          </a:xfrm>
          <a:prstGeom prst="rect">
            <a:avLst/>
          </a:prstGeom>
        </p:spPr>
      </p:pic>
      <p:pic>
        <p:nvPicPr>
          <p:cNvPr id="43" name="Graphic 42">
            <a:extLst>
              <a:ext uri="{FF2B5EF4-FFF2-40B4-BE49-F238E27FC236}">
                <a16:creationId xmlns:a16="http://schemas.microsoft.com/office/drawing/2014/main" xmlns="" id="{4130D902-988A-C441-B94E-F5D6D001FFBA}"/>
              </a:ext>
            </a:extLst>
          </p:cNvPr>
          <p:cNvPicPr>
            <a:picLocks noChangeAspect="1"/>
          </p:cNvPicPr>
          <p:nvPr/>
        </p:nvPicPr>
        <p:blipFill>
          <a:blip r:embed="rId14">
            <a:extLst>
              <a:ext uri="{96DAC541-7B7A-43D3-8B79-37D633B846F1}">
                <asvg:svgBlip xmlns:asvg="http://schemas.microsoft.com/office/drawing/2016/SVG/main" xmlns="" r:embed="rId15"/>
              </a:ext>
            </a:extLst>
          </a:blip>
          <a:stretch>
            <a:fillRect/>
          </a:stretch>
        </p:blipFill>
        <p:spPr>
          <a:xfrm>
            <a:off x="5135918" y="3897564"/>
            <a:ext cx="469900" cy="469900"/>
          </a:xfrm>
          <a:prstGeom prst="rect">
            <a:avLst/>
          </a:prstGeom>
        </p:spPr>
      </p:pic>
      <p:pic>
        <p:nvPicPr>
          <p:cNvPr id="44" name="Graphic 43">
            <a:extLst>
              <a:ext uri="{FF2B5EF4-FFF2-40B4-BE49-F238E27FC236}">
                <a16:creationId xmlns:a16="http://schemas.microsoft.com/office/drawing/2014/main" xmlns="" id="{49BFD3E4-C3C7-C84A-A0A2-EF5E2E8D06DC}"/>
              </a:ext>
            </a:extLst>
          </p:cNvPr>
          <p:cNvPicPr>
            <a:picLocks noChangeAspect="1"/>
          </p:cNvPicPr>
          <p:nvPr/>
        </p:nvPicPr>
        <p:blipFill>
          <a:blip r:embed="rId16">
            <a:extLst>
              <a:ext uri="{96DAC541-7B7A-43D3-8B79-37D633B846F1}">
                <asvg:svgBlip xmlns:asvg="http://schemas.microsoft.com/office/drawing/2016/SVG/main" xmlns="" r:embed="rId17"/>
              </a:ext>
            </a:extLst>
          </a:blip>
          <a:stretch>
            <a:fillRect/>
          </a:stretch>
        </p:blipFill>
        <p:spPr>
          <a:xfrm>
            <a:off x="5015268" y="2471302"/>
            <a:ext cx="711200" cy="711200"/>
          </a:xfrm>
          <a:prstGeom prst="rect">
            <a:avLst/>
          </a:prstGeom>
        </p:spPr>
      </p:pic>
      <p:pic>
        <p:nvPicPr>
          <p:cNvPr id="45" name="Graphic 44">
            <a:extLst>
              <a:ext uri="{FF2B5EF4-FFF2-40B4-BE49-F238E27FC236}">
                <a16:creationId xmlns:a16="http://schemas.microsoft.com/office/drawing/2014/main" xmlns="" id="{E2DAEC15-20F6-3647-8A23-EC2BA0B080D7}"/>
              </a:ext>
            </a:extLst>
          </p:cNvPr>
          <p:cNvPicPr>
            <a:picLocks noChangeAspect="1"/>
          </p:cNvPicPr>
          <p:nvPr/>
        </p:nvPicPr>
        <p:blipFill>
          <a:blip r:embed="rId18">
            <a:extLst>
              <a:ext uri="{96DAC541-7B7A-43D3-8B79-37D633B846F1}">
                <asvg:svgBlip xmlns:asvg="http://schemas.microsoft.com/office/drawing/2016/SVG/main" xmlns="" r:embed="rId19"/>
              </a:ext>
            </a:extLst>
          </a:blip>
          <a:stretch>
            <a:fillRect/>
          </a:stretch>
        </p:blipFill>
        <p:spPr>
          <a:xfrm>
            <a:off x="5015268" y="1140448"/>
            <a:ext cx="711200" cy="711200"/>
          </a:xfrm>
          <a:prstGeom prst="rect">
            <a:avLst/>
          </a:prstGeom>
        </p:spPr>
      </p:pic>
      <p:pic>
        <p:nvPicPr>
          <p:cNvPr id="7" name="Graphic 6">
            <a:extLst>
              <a:ext uri="{FF2B5EF4-FFF2-40B4-BE49-F238E27FC236}">
                <a16:creationId xmlns:a16="http://schemas.microsoft.com/office/drawing/2014/main" xmlns="" id="{1CEDDBFE-5070-CE42-8F45-83D0BD5BA61E}"/>
              </a:ext>
            </a:extLst>
          </p:cNvPr>
          <p:cNvPicPr>
            <a:picLocks noChangeAspect="1"/>
          </p:cNvPicPr>
          <p:nvPr/>
        </p:nvPicPr>
        <p:blipFill>
          <a:blip r:embed="rId20">
            <a:extLst>
              <a:ext uri="{96DAC541-7B7A-43D3-8B79-37D633B846F1}">
                <asvg:svgBlip xmlns:asvg="http://schemas.microsoft.com/office/drawing/2016/SVG/main" xmlns="" r:embed="rId21"/>
              </a:ext>
            </a:extLst>
          </a:blip>
          <a:stretch>
            <a:fillRect/>
          </a:stretch>
        </p:blipFill>
        <p:spPr>
          <a:xfrm>
            <a:off x="2614185" y="2540753"/>
            <a:ext cx="711200" cy="711200"/>
          </a:xfrm>
          <a:prstGeom prst="rect">
            <a:avLst/>
          </a:prstGeom>
        </p:spPr>
      </p:pic>
      <p:pic>
        <p:nvPicPr>
          <p:cNvPr id="11" name="Graphic 10">
            <a:extLst>
              <a:ext uri="{FF2B5EF4-FFF2-40B4-BE49-F238E27FC236}">
                <a16:creationId xmlns:a16="http://schemas.microsoft.com/office/drawing/2014/main" xmlns="" id="{0FEDE7D2-452D-5940-BCF6-A30BD1443B92}"/>
              </a:ext>
            </a:extLst>
          </p:cNvPr>
          <p:cNvPicPr>
            <a:picLocks noChangeAspect="1"/>
          </p:cNvPicPr>
          <p:nvPr/>
        </p:nvPicPr>
        <p:blipFill>
          <a:blip r:embed="rId22">
            <a:extLst>
              <a:ext uri="{96DAC541-7B7A-43D3-8B79-37D633B846F1}">
                <asvg:svgBlip xmlns:asvg="http://schemas.microsoft.com/office/drawing/2016/SVG/main" xmlns="" r:embed="rId23"/>
              </a:ext>
            </a:extLst>
          </a:blip>
          <a:stretch>
            <a:fillRect/>
          </a:stretch>
        </p:blipFill>
        <p:spPr>
          <a:xfrm>
            <a:off x="2614185" y="1140448"/>
            <a:ext cx="711200" cy="711200"/>
          </a:xfrm>
          <a:prstGeom prst="rect">
            <a:avLst/>
          </a:prstGeom>
        </p:spPr>
      </p:pic>
    </p:spTree>
    <p:extLst>
      <p:ext uri="{BB962C8B-B14F-4D97-AF65-F5344CB8AC3E}">
        <p14:creationId xmlns:p14="http://schemas.microsoft.com/office/powerpoint/2010/main" val="72014749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80D3ED61-58B0-584E-A4DC-56CC04FD5679}"/>
              </a:ext>
            </a:extLst>
          </p:cNvPr>
          <p:cNvSpPr>
            <a:spLocks noGrp="1"/>
          </p:cNvSpPr>
          <p:nvPr>
            <p:ph type="sldNum" sz="quarter" idx="10"/>
          </p:nvPr>
        </p:nvSpPr>
        <p:spPr/>
        <p:txBody>
          <a:bodyPr/>
          <a:lstStyle/>
          <a:p>
            <a:fld id="{0E0E0192-C642-4D4F-AE82-A0D0DC02E26B}" type="slidenum">
              <a:rPr lang="en-US" smtClean="0"/>
              <a:t>41</a:t>
            </a:fld>
            <a:endParaRPr lang="en-US" dirty="0"/>
          </a:p>
        </p:txBody>
      </p:sp>
      <p:sp>
        <p:nvSpPr>
          <p:cNvPr id="3" name="Title 2">
            <a:extLst>
              <a:ext uri="{FF2B5EF4-FFF2-40B4-BE49-F238E27FC236}">
                <a16:creationId xmlns:a16="http://schemas.microsoft.com/office/drawing/2014/main" xmlns="" id="{B897E1C7-2B7B-3948-A124-888675CCCBF7}"/>
              </a:ext>
            </a:extLst>
          </p:cNvPr>
          <p:cNvSpPr>
            <a:spLocks noGrp="1"/>
          </p:cNvSpPr>
          <p:nvPr>
            <p:ph type="title"/>
          </p:nvPr>
        </p:nvSpPr>
        <p:spPr/>
        <p:txBody>
          <a:bodyPr/>
          <a:lstStyle/>
          <a:p>
            <a:r>
              <a:rPr lang="en-US" dirty="0"/>
              <a:t>Compute</a:t>
            </a:r>
          </a:p>
        </p:txBody>
      </p:sp>
      <p:sp>
        <p:nvSpPr>
          <p:cNvPr id="4" name="Text Placeholder 3">
            <a:extLst>
              <a:ext uri="{FF2B5EF4-FFF2-40B4-BE49-F238E27FC236}">
                <a16:creationId xmlns:a16="http://schemas.microsoft.com/office/drawing/2014/main" xmlns="" id="{D19674A1-A4CB-3D43-BCDA-761F1F3197C2}"/>
              </a:ext>
            </a:extLst>
          </p:cNvPr>
          <p:cNvSpPr>
            <a:spLocks noGrp="1"/>
          </p:cNvSpPr>
          <p:nvPr>
            <p:ph type="body" sz="quarter" idx="11"/>
          </p:nvPr>
        </p:nvSpPr>
        <p:spPr>
          <a:xfrm>
            <a:off x="10909468" y="438500"/>
            <a:ext cx="1053932" cy="463064"/>
          </a:xfrm>
        </p:spPr>
        <p:txBody>
          <a:bodyPr/>
          <a:lstStyle/>
          <a:p>
            <a:r>
              <a:rPr lang="en-US" dirty="0"/>
              <a:t>4/5</a:t>
            </a:r>
          </a:p>
        </p:txBody>
      </p:sp>
      <p:sp>
        <p:nvSpPr>
          <p:cNvPr id="15" name="TextBox 14">
            <a:extLst>
              <a:ext uri="{FF2B5EF4-FFF2-40B4-BE49-F238E27FC236}">
                <a16:creationId xmlns:a16="http://schemas.microsoft.com/office/drawing/2014/main" xmlns="" id="{E3C0960A-3D31-6D47-8EAA-93DE09090CDD}"/>
              </a:ext>
            </a:extLst>
          </p:cNvPr>
          <p:cNvSpPr txBox="1"/>
          <p:nvPr/>
        </p:nvSpPr>
        <p:spPr>
          <a:xfrm>
            <a:off x="6592593" y="1996980"/>
            <a:ext cx="2301904" cy="307777"/>
          </a:xfrm>
          <a:prstGeom prst="rect">
            <a:avLst/>
          </a:prstGeom>
          <a:noFill/>
        </p:spPr>
        <p:txBody>
          <a:bodyPr wrap="square" rtlCol="0">
            <a:spAutoFit/>
          </a:bodyPr>
          <a:lstStyle/>
          <a:p>
            <a:pPr algn="ctr"/>
            <a:r>
              <a:rPr lang="en-US" sz="1400" dirty="0"/>
              <a:t>AWS </a:t>
            </a:r>
            <a:r>
              <a:rPr lang="en-US" sz="1400" dirty="0" err="1"/>
              <a:t>Fargate</a:t>
            </a:r>
            <a:endParaRPr lang="en-US" sz="1400" dirty="0"/>
          </a:p>
        </p:txBody>
      </p:sp>
      <p:cxnSp>
        <p:nvCxnSpPr>
          <p:cNvPr id="21" name="Straight Connector 20">
            <a:extLst>
              <a:ext uri="{FF2B5EF4-FFF2-40B4-BE49-F238E27FC236}">
                <a16:creationId xmlns:a16="http://schemas.microsoft.com/office/drawing/2014/main" xmlns="" id="{CAA2E1A2-AC91-1049-B14D-C0BBE172DB1C}"/>
              </a:ext>
            </a:extLst>
          </p:cNvPr>
          <p:cNvCxnSpPr>
            <a:cxnSpLocks/>
          </p:cNvCxnSpPr>
          <p:nvPr/>
        </p:nvCxnSpPr>
        <p:spPr>
          <a:xfrm>
            <a:off x="4175311"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xmlns="" id="{54F48A0D-FE67-4446-BE9F-EADD44C6350D}"/>
              </a:ext>
            </a:extLst>
          </p:cNvPr>
          <p:cNvCxnSpPr>
            <a:cxnSpLocks/>
          </p:cNvCxnSpPr>
          <p:nvPr/>
        </p:nvCxnSpPr>
        <p:spPr>
          <a:xfrm>
            <a:off x="6561672"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xmlns="" id="{F09197E3-ED00-A14E-AE2D-4462923F8A07}"/>
              </a:ext>
            </a:extLst>
          </p:cNvPr>
          <p:cNvCxnSpPr>
            <a:cxnSpLocks/>
          </p:cNvCxnSpPr>
          <p:nvPr/>
        </p:nvCxnSpPr>
        <p:spPr>
          <a:xfrm>
            <a:off x="8981486"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xmlns="" id="{F00DF9FA-0389-6944-A32C-C349F314178D}"/>
              </a:ext>
            </a:extLst>
          </p:cNvPr>
          <p:cNvSpPr txBox="1"/>
          <p:nvPr/>
        </p:nvSpPr>
        <p:spPr>
          <a:xfrm>
            <a:off x="8981486" y="1996980"/>
            <a:ext cx="2301904" cy="307777"/>
          </a:xfrm>
          <a:prstGeom prst="rect">
            <a:avLst/>
          </a:prstGeom>
          <a:noFill/>
        </p:spPr>
        <p:txBody>
          <a:bodyPr wrap="square" rtlCol="0">
            <a:spAutoFit/>
          </a:bodyPr>
          <a:lstStyle/>
          <a:p>
            <a:pPr algn="ctr"/>
            <a:r>
              <a:rPr lang="en-US" sz="1400" dirty="0"/>
              <a:t>AWS Outposts</a:t>
            </a:r>
          </a:p>
        </p:txBody>
      </p:sp>
      <p:sp>
        <p:nvSpPr>
          <p:cNvPr id="18" name="TextBox 17">
            <a:extLst>
              <a:ext uri="{FF2B5EF4-FFF2-40B4-BE49-F238E27FC236}">
                <a16:creationId xmlns:a16="http://schemas.microsoft.com/office/drawing/2014/main" xmlns="" id="{DA1EA3C9-2C7E-AC42-BF2F-6C95F67869F3}"/>
              </a:ext>
            </a:extLst>
          </p:cNvPr>
          <p:cNvSpPr txBox="1"/>
          <p:nvPr/>
        </p:nvSpPr>
        <p:spPr>
          <a:xfrm>
            <a:off x="6592593" y="3368580"/>
            <a:ext cx="2301904" cy="307777"/>
          </a:xfrm>
          <a:prstGeom prst="rect">
            <a:avLst/>
          </a:prstGeom>
          <a:noFill/>
        </p:spPr>
        <p:txBody>
          <a:bodyPr wrap="square" rtlCol="0">
            <a:spAutoFit/>
          </a:bodyPr>
          <a:lstStyle/>
          <a:p>
            <a:pPr algn="ctr"/>
            <a:r>
              <a:rPr lang="en-US" sz="1400" dirty="0"/>
              <a:t>AWS </a:t>
            </a:r>
            <a:r>
              <a:rPr lang="en-US" sz="1400" dirty="0" err="1"/>
              <a:t>Fargate</a:t>
            </a:r>
            <a:endParaRPr lang="en-US" sz="1400" dirty="0"/>
          </a:p>
        </p:txBody>
      </p:sp>
      <p:sp>
        <p:nvSpPr>
          <p:cNvPr id="19" name="TextBox 18">
            <a:extLst>
              <a:ext uri="{FF2B5EF4-FFF2-40B4-BE49-F238E27FC236}">
                <a16:creationId xmlns:a16="http://schemas.microsoft.com/office/drawing/2014/main" xmlns="" id="{74E1FF71-399D-5745-B9DB-DC3B3D0B3E56}"/>
              </a:ext>
            </a:extLst>
          </p:cNvPr>
          <p:cNvSpPr txBox="1"/>
          <p:nvPr/>
        </p:nvSpPr>
        <p:spPr>
          <a:xfrm>
            <a:off x="8981486" y="3368580"/>
            <a:ext cx="2301904" cy="307777"/>
          </a:xfrm>
          <a:prstGeom prst="rect">
            <a:avLst/>
          </a:prstGeom>
          <a:noFill/>
        </p:spPr>
        <p:txBody>
          <a:bodyPr wrap="square" rtlCol="0">
            <a:spAutoFit/>
          </a:bodyPr>
          <a:lstStyle/>
          <a:p>
            <a:pPr algn="ctr"/>
            <a:r>
              <a:rPr lang="en-US" sz="1400" dirty="0"/>
              <a:t>AWS Outposts</a:t>
            </a:r>
          </a:p>
        </p:txBody>
      </p:sp>
      <p:pic>
        <p:nvPicPr>
          <p:cNvPr id="6" name="Graphic 5">
            <a:extLst>
              <a:ext uri="{FF2B5EF4-FFF2-40B4-BE49-F238E27FC236}">
                <a16:creationId xmlns:a16="http://schemas.microsoft.com/office/drawing/2014/main" xmlns="" id="{D1DB3C02-99BC-F546-AE77-8D48550516D3}"/>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7387945" y="2622655"/>
            <a:ext cx="711200" cy="711200"/>
          </a:xfrm>
          <a:prstGeom prst="rect">
            <a:avLst/>
          </a:prstGeom>
        </p:spPr>
      </p:pic>
      <p:pic>
        <p:nvPicPr>
          <p:cNvPr id="8" name="Graphic 7">
            <a:extLst>
              <a:ext uri="{FF2B5EF4-FFF2-40B4-BE49-F238E27FC236}">
                <a16:creationId xmlns:a16="http://schemas.microsoft.com/office/drawing/2014/main" xmlns="" id="{4B085FAE-52DC-974F-BBCE-A396752E2805}"/>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7387945" y="1201167"/>
            <a:ext cx="711200" cy="711200"/>
          </a:xfrm>
          <a:prstGeom prst="rect">
            <a:avLst/>
          </a:prstGeom>
        </p:spPr>
      </p:pic>
      <p:pic>
        <p:nvPicPr>
          <p:cNvPr id="10" name="Graphic 9">
            <a:extLst>
              <a:ext uri="{FF2B5EF4-FFF2-40B4-BE49-F238E27FC236}">
                <a16:creationId xmlns:a16="http://schemas.microsoft.com/office/drawing/2014/main" xmlns="" id="{08198DF6-FB87-C245-B75F-1D7D4B4BFB39}"/>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9776838" y="2622655"/>
            <a:ext cx="711200" cy="711200"/>
          </a:xfrm>
          <a:prstGeom prst="rect">
            <a:avLst/>
          </a:prstGeom>
        </p:spPr>
      </p:pic>
      <p:pic>
        <p:nvPicPr>
          <p:cNvPr id="12" name="Graphic 11">
            <a:extLst>
              <a:ext uri="{FF2B5EF4-FFF2-40B4-BE49-F238E27FC236}">
                <a16:creationId xmlns:a16="http://schemas.microsoft.com/office/drawing/2014/main" xmlns="" id="{DE385EC5-0233-F044-88DB-113586FFC197}"/>
              </a:ext>
            </a:extLst>
          </p:cNvPr>
          <p:cNvPicPr>
            <a:picLocks noChangeAspect="1"/>
          </p:cNvPicPr>
          <p:nvPr/>
        </p:nvPicPr>
        <p:blipFill>
          <a:blip r:embed="rId8">
            <a:extLst>
              <a:ext uri="{96DAC541-7B7A-43D3-8B79-37D633B846F1}">
                <asvg:svgBlip xmlns:asvg="http://schemas.microsoft.com/office/drawing/2016/SVG/main" xmlns="" r:embed="rId9"/>
              </a:ext>
            </a:extLst>
          </a:blip>
          <a:stretch>
            <a:fillRect/>
          </a:stretch>
        </p:blipFill>
        <p:spPr>
          <a:xfrm>
            <a:off x="9776838" y="1201167"/>
            <a:ext cx="711200" cy="711200"/>
          </a:xfrm>
          <a:prstGeom prst="rect">
            <a:avLst/>
          </a:prstGeom>
        </p:spPr>
      </p:pic>
      <p:sp>
        <p:nvSpPr>
          <p:cNvPr id="26" name="TextBox 25">
            <a:extLst>
              <a:ext uri="{FF2B5EF4-FFF2-40B4-BE49-F238E27FC236}">
                <a16:creationId xmlns:a16="http://schemas.microsoft.com/office/drawing/2014/main" xmlns="" id="{1BAD87E9-1B93-F546-8256-5CAE00678BD8}"/>
              </a:ext>
            </a:extLst>
          </p:cNvPr>
          <p:cNvSpPr txBox="1"/>
          <p:nvPr/>
        </p:nvSpPr>
        <p:spPr>
          <a:xfrm>
            <a:off x="1882296" y="1983170"/>
            <a:ext cx="2301904" cy="307777"/>
          </a:xfrm>
          <a:prstGeom prst="rect">
            <a:avLst/>
          </a:prstGeom>
          <a:noFill/>
        </p:spPr>
        <p:txBody>
          <a:bodyPr wrap="square" rtlCol="0">
            <a:spAutoFit/>
          </a:bodyPr>
          <a:lstStyle/>
          <a:p>
            <a:pPr algn="ctr"/>
            <a:r>
              <a:rPr lang="en-US" sz="1400" dirty="0"/>
              <a:t>Amazon </a:t>
            </a:r>
            <a:r>
              <a:rPr lang="en-US" sz="1400" dirty="0" err="1"/>
              <a:t>Lightsail</a:t>
            </a:r>
            <a:endParaRPr lang="en-US" sz="1400" dirty="0"/>
          </a:p>
        </p:txBody>
      </p:sp>
      <p:sp>
        <p:nvSpPr>
          <p:cNvPr id="28" name="TextBox 27">
            <a:extLst>
              <a:ext uri="{FF2B5EF4-FFF2-40B4-BE49-F238E27FC236}">
                <a16:creationId xmlns:a16="http://schemas.microsoft.com/office/drawing/2014/main" xmlns="" id="{2A8A8250-3FEE-2D4A-BC47-BF3F7DFD2362}"/>
              </a:ext>
            </a:extLst>
          </p:cNvPr>
          <p:cNvSpPr txBox="1"/>
          <p:nvPr/>
        </p:nvSpPr>
        <p:spPr>
          <a:xfrm>
            <a:off x="1882296" y="3376161"/>
            <a:ext cx="2301904" cy="307777"/>
          </a:xfrm>
          <a:prstGeom prst="rect">
            <a:avLst/>
          </a:prstGeom>
          <a:noFill/>
        </p:spPr>
        <p:txBody>
          <a:bodyPr wrap="square" rtlCol="0">
            <a:spAutoFit/>
          </a:bodyPr>
          <a:lstStyle/>
          <a:p>
            <a:pPr algn="ctr"/>
            <a:r>
              <a:rPr lang="en-US" sz="1400" dirty="0"/>
              <a:t>Amazon </a:t>
            </a:r>
            <a:r>
              <a:rPr lang="en-US" sz="1400" dirty="0" err="1"/>
              <a:t>Lightsail</a:t>
            </a:r>
            <a:endParaRPr lang="en-US" sz="1400" dirty="0"/>
          </a:p>
        </p:txBody>
      </p:sp>
      <p:sp>
        <p:nvSpPr>
          <p:cNvPr id="30" name="TextBox 29">
            <a:extLst>
              <a:ext uri="{FF2B5EF4-FFF2-40B4-BE49-F238E27FC236}">
                <a16:creationId xmlns:a16="http://schemas.microsoft.com/office/drawing/2014/main" xmlns="" id="{7294CD6F-0201-0449-905B-53C97FE7C350}"/>
              </a:ext>
            </a:extLst>
          </p:cNvPr>
          <p:cNvSpPr txBox="1"/>
          <p:nvPr/>
        </p:nvSpPr>
        <p:spPr>
          <a:xfrm>
            <a:off x="4134970" y="1983170"/>
            <a:ext cx="2301904" cy="307777"/>
          </a:xfrm>
          <a:prstGeom prst="rect">
            <a:avLst/>
          </a:prstGeom>
          <a:noFill/>
        </p:spPr>
        <p:txBody>
          <a:bodyPr wrap="square" rtlCol="0">
            <a:spAutoFit/>
          </a:bodyPr>
          <a:lstStyle/>
          <a:p>
            <a:pPr algn="ctr"/>
            <a:r>
              <a:rPr lang="en-US" sz="1400" dirty="0"/>
              <a:t>AWS Batch</a:t>
            </a:r>
          </a:p>
        </p:txBody>
      </p:sp>
      <p:sp>
        <p:nvSpPr>
          <p:cNvPr id="32" name="TextBox 31">
            <a:extLst>
              <a:ext uri="{FF2B5EF4-FFF2-40B4-BE49-F238E27FC236}">
                <a16:creationId xmlns:a16="http://schemas.microsoft.com/office/drawing/2014/main" xmlns="" id="{AAE2F89D-D6A6-4041-BD91-6B2600FC3F0B}"/>
              </a:ext>
            </a:extLst>
          </p:cNvPr>
          <p:cNvSpPr txBox="1"/>
          <p:nvPr/>
        </p:nvSpPr>
        <p:spPr>
          <a:xfrm>
            <a:off x="4134970" y="3377073"/>
            <a:ext cx="2301904" cy="307777"/>
          </a:xfrm>
          <a:prstGeom prst="rect">
            <a:avLst/>
          </a:prstGeom>
          <a:noFill/>
        </p:spPr>
        <p:txBody>
          <a:bodyPr wrap="square" rtlCol="0">
            <a:spAutoFit/>
          </a:bodyPr>
          <a:lstStyle/>
          <a:p>
            <a:pPr algn="ctr"/>
            <a:r>
              <a:rPr lang="en-US" sz="1400" dirty="0"/>
              <a:t>AWS Batch</a:t>
            </a:r>
          </a:p>
        </p:txBody>
      </p:sp>
      <p:pic>
        <p:nvPicPr>
          <p:cNvPr id="33" name="Graphic 32">
            <a:extLst>
              <a:ext uri="{FF2B5EF4-FFF2-40B4-BE49-F238E27FC236}">
                <a16:creationId xmlns:a16="http://schemas.microsoft.com/office/drawing/2014/main" xmlns="" id="{70318D7D-F6D1-2841-AC94-ED4742B6CBA6}"/>
              </a:ext>
            </a:extLst>
          </p:cNvPr>
          <p:cNvPicPr>
            <a:picLocks noChangeAspect="1"/>
          </p:cNvPicPr>
          <p:nvPr/>
        </p:nvPicPr>
        <p:blipFill>
          <a:blip r:embed="rId10">
            <a:extLst>
              <a:ext uri="{96DAC541-7B7A-43D3-8B79-37D633B846F1}">
                <asvg:svgBlip xmlns:asvg="http://schemas.microsoft.com/office/drawing/2016/SVG/main" xmlns="" r:embed="rId11"/>
              </a:ext>
            </a:extLst>
          </a:blip>
          <a:stretch>
            <a:fillRect/>
          </a:stretch>
        </p:blipFill>
        <p:spPr>
          <a:xfrm>
            <a:off x="2677648" y="2622655"/>
            <a:ext cx="711200" cy="711200"/>
          </a:xfrm>
          <a:prstGeom prst="rect">
            <a:avLst/>
          </a:prstGeom>
        </p:spPr>
      </p:pic>
      <p:pic>
        <p:nvPicPr>
          <p:cNvPr id="34" name="Graphic 33">
            <a:extLst>
              <a:ext uri="{FF2B5EF4-FFF2-40B4-BE49-F238E27FC236}">
                <a16:creationId xmlns:a16="http://schemas.microsoft.com/office/drawing/2014/main" xmlns="" id="{C93BC081-046C-6548-BDD2-FB21F56F2FD6}"/>
              </a:ext>
            </a:extLst>
          </p:cNvPr>
          <p:cNvPicPr>
            <a:picLocks noChangeAspect="1"/>
          </p:cNvPicPr>
          <p:nvPr/>
        </p:nvPicPr>
        <p:blipFill>
          <a:blip r:embed="rId12">
            <a:extLst>
              <a:ext uri="{96DAC541-7B7A-43D3-8B79-37D633B846F1}">
                <asvg:svgBlip xmlns:asvg="http://schemas.microsoft.com/office/drawing/2016/SVG/main" xmlns="" r:embed="rId13"/>
              </a:ext>
            </a:extLst>
          </a:blip>
          <a:stretch>
            <a:fillRect/>
          </a:stretch>
        </p:blipFill>
        <p:spPr>
          <a:xfrm>
            <a:off x="2677648" y="1201167"/>
            <a:ext cx="711200" cy="711200"/>
          </a:xfrm>
          <a:prstGeom prst="rect">
            <a:avLst/>
          </a:prstGeom>
        </p:spPr>
      </p:pic>
      <p:pic>
        <p:nvPicPr>
          <p:cNvPr id="7" name="Graphic 6">
            <a:extLst>
              <a:ext uri="{FF2B5EF4-FFF2-40B4-BE49-F238E27FC236}">
                <a16:creationId xmlns:a16="http://schemas.microsoft.com/office/drawing/2014/main" xmlns="" id="{3DB79516-0CF7-A34A-841C-97AD925A6C36}"/>
              </a:ext>
            </a:extLst>
          </p:cNvPr>
          <p:cNvPicPr>
            <a:picLocks noChangeAspect="1"/>
          </p:cNvPicPr>
          <p:nvPr/>
        </p:nvPicPr>
        <p:blipFill>
          <a:blip r:embed="rId14">
            <a:extLst>
              <a:ext uri="{96DAC541-7B7A-43D3-8B79-37D633B846F1}">
                <asvg:svgBlip xmlns:asvg="http://schemas.microsoft.com/office/drawing/2016/SVG/main" xmlns="" r:embed="rId15"/>
              </a:ext>
            </a:extLst>
          </a:blip>
          <a:stretch>
            <a:fillRect/>
          </a:stretch>
        </p:blipFill>
        <p:spPr>
          <a:xfrm>
            <a:off x="4930322" y="2622655"/>
            <a:ext cx="711200" cy="711200"/>
          </a:xfrm>
          <a:prstGeom prst="rect">
            <a:avLst/>
          </a:prstGeom>
        </p:spPr>
      </p:pic>
      <p:pic>
        <p:nvPicPr>
          <p:cNvPr id="11" name="Graphic 10">
            <a:extLst>
              <a:ext uri="{FF2B5EF4-FFF2-40B4-BE49-F238E27FC236}">
                <a16:creationId xmlns:a16="http://schemas.microsoft.com/office/drawing/2014/main" xmlns="" id="{16147C40-97CD-FD47-BD5D-255053627815}"/>
              </a:ext>
            </a:extLst>
          </p:cNvPr>
          <p:cNvPicPr>
            <a:picLocks noChangeAspect="1"/>
          </p:cNvPicPr>
          <p:nvPr/>
        </p:nvPicPr>
        <p:blipFill>
          <a:blip r:embed="rId16">
            <a:extLst>
              <a:ext uri="{96DAC541-7B7A-43D3-8B79-37D633B846F1}">
                <asvg:svgBlip xmlns:asvg="http://schemas.microsoft.com/office/drawing/2016/SVG/main" xmlns="" r:embed="rId17"/>
              </a:ext>
            </a:extLst>
          </a:blip>
          <a:stretch>
            <a:fillRect/>
          </a:stretch>
        </p:blipFill>
        <p:spPr>
          <a:xfrm>
            <a:off x="4930322" y="1201167"/>
            <a:ext cx="711200" cy="711200"/>
          </a:xfrm>
          <a:prstGeom prst="rect">
            <a:avLst/>
          </a:prstGeom>
        </p:spPr>
      </p:pic>
    </p:spTree>
    <p:extLst>
      <p:ext uri="{BB962C8B-B14F-4D97-AF65-F5344CB8AC3E}">
        <p14:creationId xmlns:p14="http://schemas.microsoft.com/office/powerpoint/2010/main" val="6903318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80D3ED61-58B0-584E-A4DC-56CC04FD5679}"/>
              </a:ext>
            </a:extLst>
          </p:cNvPr>
          <p:cNvSpPr>
            <a:spLocks noGrp="1"/>
          </p:cNvSpPr>
          <p:nvPr>
            <p:ph type="sldNum" sz="quarter" idx="10"/>
          </p:nvPr>
        </p:nvSpPr>
        <p:spPr/>
        <p:txBody>
          <a:bodyPr/>
          <a:lstStyle/>
          <a:p>
            <a:fld id="{0E0E0192-C642-4D4F-AE82-A0D0DC02E26B}" type="slidenum">
              <a:rPr lang="en-US" smtClean="0"/>
              <a:t>42</a:t>
            </a:fld>
            <a:endParaRPr lang="en-US" dirty="0"/>
          </a:p>
        </p:txBody>
      </p:sp>
      <p:sp>
        <p:nvSpPr>
          <p:cNvPr id="3" name="Title 2">
            <a:extLst>
              <a:ext uri="{FF2B5EF4-FFF2-40B4-BE49-F238E27FC236}">
                <a16:creationId xmlns:a16="http://schemas.microsoft.com/office/drawing/2014/main" xmlns="" id="{B897E1C7-2B7B-3948-A124-888675CCCBF7}"/>
              </a:ext>
            </a:extLst>
          </p:cNvPr>
          <p:cNvSpPr>
            <a:spLocks noGrp="1"/>
          </p:cNvSpPr>
          <p:nvPr>
            <p:ph type="title"/>
          </p:nvPr>
        </p:nvSpPr>
        <p:spPr/>
        <p:txBody>
          <a:bodyPr/>
          <a:lstStyle/>
          <a:p>
            <a:r>
              <a:rPr lang="en-US" dirty="0"/>
              <a:t>Compute</a:t>
            </a:r>
          </a:p>
        </p:txBody>
      </p:sp>
      <p:sp>
        <p:nvSpPr>
          <p:cNvPr id="4" name="Text Placeholder 3">
            <a:extLst>
              <a:ext uri="{FF2B5EF4-FFF2-40B4-BE49-F238E27FC236}">
                <a16:creationId xmlns:a16="http://schemas.microsoft.com/office/drawing/2014/main" xmlns="" id="{D19674A1-A4CB-3D43-BCDA-761F1F3197C2}"/>
              </a:ext>
            </a:extLst>
          </p:cNvPr>
          <p:cNvSpPr>
            <a:spLocks noGrp="1"/>
          </p:cNvSpPr>
          <p:nvPr>
            <p:ph type="body" sz="quarter" idx="11"/>
          </p:nvPr>
        </p:nvSpPr>
        <p:spPr/>
        <p:txBody>
          <a:bodyPr/>
          <a:lstStyle/>
          <a:p>
            <a:r>
              <a:rPr lang="en-US" dirty="0"/>
              <a:t>5/5</a:t>
            </a:r>
          </a:p>
        </p:txBody>
      </p:sp>
      <p:cxnSp>
        <p:nvCxnSpPr>
          <p:cNvPr id="21" name="Straight Connector 20">
            <a:extLst>
              <a:ext uri="{FF2B5EF4-FFF2-40B4-BE49-F238E27FC236}">
                <a16:creationId xmlns:a16="http://schemas.microsoft.com/office/drawing/2014/main" xmlns="" id="{CAA2E1A2-AC91-1049-B14D-C0BBE172DB1C}"/>
              </a:ext>
            </a:extLst>
          </p:cNvPr>
          <p:cNvCxnSpPr>
            <a:cxnSpLocks/>
          </p:cNvCxnSpPr>
          <p:nvPr/>
        </p:nvCxnSpPr>
        <p:spPr>
          <a:xfrm>
            <a:off x="4175311"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xmlns="" id="{6754EA91-DA89-8142-926D-99AA17FB9AB4}"/>
              </a:ext>
            </a:extLst>
          </p:cNvPr>
          <p:cNvSpPr txBox="1"/>
          <p:nvPr/>
        </p:nvSpPr>
        <p:spPr>
          <a:xfrm>
            <a:off x="1817651" y="1811354"/>
            <a:ext cx="2301904" cy="523220"/>
          </a:xfrm>
          <a:prstGeom prst="rect">
            <a:avLst/>
          </a:prstGeom>
          <a:noFill/>
        </p:spPr>
        <p:txBody>
          <a:bodyPr wrap="square" rtlCol="0">
            <a:spAutoFit/>
          </a:bodyPr>
          <a:lstStyle/>
          <a:p>
            <a:pPr algn="ctr"/>
            <a:r>
              <a:rPr lang="en-US" sz="1400" dirty="0"/>
              <a:t>AWS Serverless Application Repository</a:t>
            </a:r>
          </a:p>
        </p:txBody>
      </p:sp>
      <p:sp>
        <p:nvSpPr>
          <p:cNvPr id="20" name="TextBox 19">
            <a:extLst>
              <a:ext uri="{FF2B5EF4-FFF2-40B4-BE49-F238E27FC236}">
                <a16:creationId xmlns:a16="http://schemas.microsoft.com/office/drawing/2014/main" xmlns="" id="{465073D2-2B34-C74F-B921-74F2C5253B21}"/>
              </a:ext>
            </a:extLst>
          </p:cNvPr>
          <p:cNvSpPr txBox="1"/>
          <p:nvPr/>
        </p:nvSpPr>
        <p:spPr>
          <a:xfrm>
            <a:off x="1817651" y="3222710"/>
            <a:ext cx="2301904" cy="523220"/>
          </a:xfrm>
          <a:prstGeom prst="rect">
            <a:avLst/>
          </a:prstGeom>
          <a:noFill/>
        </p:spPr>
        <p:txBody>
          <a:bodyPr wrap="square" rtlCol="0">
            <a:spAutoFit/>
          </a:bodyPr>
          <a:lstStyle/>
          <a:p>
            <a:pPr algn="ctr"/>
            <a:r>
              <a:rPr lang="en-US" sz="1400" dirty="0"/>
              <a:t>AWS Serverless Application Repository</a:t>
            </a:r>
          </a:p>
        </p:txBody>
      </p:sp>
      <p:sp>
        <p:nvSpPr>
          <p:cNvPr id="22" name="TextBox 21">
            <a:extLst>
              <a:ext uri="{FF2B5EF4-FFF2-40B4-BE49-F238E27FC236}">
                <a16:creationId xmlns:a16="http://schemas.microsoft.com/office/drawing/2014/main" xmlns="" id="{95F57573-EB84-934E-8376-11D932AEE98B}"/>
              </a:ext>
            </a:extLst>
          </p:cNvPr>
          <p:cNvSpPr txBox="1"/>
          <p:nvPr/>
        </p:nvSpPr>
        <p:spPr>
          <a:xfrm>
            <a:off x="4259768" y="1811354"/>
            <a:ext cx="2301904" cy="307777"/>
          </a:xfrm>
          <a:prstGeom prst="rect">
            <a:avLst/>
          </a:prstGeom>
          <a:noFill/>
        </p:spPr>
        <p:txBody>
          <a:bodyPr wrap="square" rtlCol="0">
            <a:spAutoFit/>
          </a:bodyPr>
          <a:lstStyle/>
          <a:p>
            <a:pPr algn="ctr"/>
            <a:r>
              <a:rPr lang="en-US" sz="1400" dirty="0" err="1"/>
              <a:t>Vmware</a:t>
            </a:r>
            <a:r>
              <a:rPr lang="en-US" sz="1400" dirty="0"/>
              <a:t> Cloud on AWS</a:t>
            </a:r>
          </a:p>
        </p:txBody>
      </p:sp>
      <p:sp>
        <p:nvSpPr>
          <p:cNvPr id="25" name="TextBox 24">
            <a:extLst>
              <a:ext uri="{FF2B5EF4-FFF2-40B4-BE49-F238E27FC236}">
                <a16:creationId xmlns:a16="http://schemas.microsoft.com/office/drawing/2014/main" xmlns="" id="{64216852-85D4-4E45-BB1D-6212E31C5676}"/>
              </a:ext>
            </a:extLst>
          </p:cNvPr>
          <p:cNvSpPr txBox="1"/>
          <p:nvPr/>
        </p:nvSpPr>
        <p:spPr>
          <a:xfrm>
            <a:off x="4259768" y="3222710"/>
            <a:ext cx="2301904" cy="307777"/>
          </a:xfrm>
          <a:prstGeom prst="rect">
            <a:avLst/>
          </a:prstGeom>
          <a:noFill/>
        </p:spPr>
        <p:txBody>
          <a:bodyPr wrap="square" rtlCol="0">
            <a:spAutoFit/>
          </a:bodyPr>
          <a:lstStyle/>
          <a:p>
            <a:pPr algn="ctr"/>
            <a:r>
              <a:rPr lang="en-US" sz="1400" dirty="0" err="1"/>
              <a:t>Vmware</a:t>
            </a:r>
            <a:r>
              <a:rPr lang="en-US" sz="1400" dirty="0"/>
              <a:t> Cloud on AWS</a:t>
            </a:r>
          </a:p>
        </p:txBody>
      </p:sp>
      <p:pic>
        <p:nvPicPr>
          <p:cNvPr id="14" name="Graphic 13">
            <a:extLst>
              <a:ext uri="{FF2B5EF4-FFF2-40B4-BE49-F238E27FC236}">
                <a16:creationId xmlns:a16="http://schemas.microsoft.com/office/drawing/2014/main" xmlns="" id="{57229095-51EB-0B43-AAB1-433F97481F20}"/>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2613003" y="2425363"/>
            <a:ext cx="711200" cy="711200"/>
          </a:xfrm>
          <a:prstGeom prst="rect">
            <a:avLst/>
          </a:prstGeom>
        </p:spPr>
      </p:pic>
      <p:pic>
        <p:nvPicPr>
          <p:cNvPr id="27" name="Graphic 26">
            <a:extLst>
              <a:ext uri="{FF2B5EF4-FFF2-40B4-BE49-F238E27FC236}">
                <a16:creationId xmlns:a16="http://schemas.microsoft.com/office/drawing/2014/main" xmlns="" id="{FB31EC3B-EB23-9748-A5B4-2579F4532C74}"/>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2613003" y="1109469"/>
            <a:ext cx="711200" cy="711200"/>
          </a:xfrm>
          <a:prstGeom prst="rect">
            <a:avLst/>
          </a:prstGeom>
        </p:spPr>
      </p:pic>
      <p:pic>
        <p:nvPicPr>
          <p:cNvPr id="29" name="Graphic 28">
            <a:extLst>
              <a:ext uri="{FF2B5EF4-FFF2-40B4-BE49-F238E27FC236}">
                <a16:creationId xmlns:a16="http://schemas.microsoft.com/office/drawing/2014/main" xmlns="" id="{4FDDA9C7-3BC8-A845-ABFB-151F7F75D20F}"/>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5055120" y="2425363"/>
            <a:ext cx="711200" cy="711200"/>
          </a:xfrm>
          <a:prstGeom prst="rect">
            <a:avLst/>
          </a:prstGeom>
        </p:spPr>
      </p:pic>
      <p:pic>
        <p:nvPicPr>
          <p:cNvPr id="31" name="Graphic 30">
            <a:extLst>
              <a:ext uri="{FF2B5EF4-FFF2-40B4-BE49-F238E27FC236}">
                <a16:creationId xmlns:a16="http://schemas.microsoft.com/office/drawing/2014/main" xmlns="" id="{C160704A-5104-2B44-9C55-26D4BD1CAD73}"/>
              </a:ext>
            </a:extLst>
          </p:cNvPr>
          <p:cNvPicPr>
            <a:picLocks noChangeAspect="1"/>
          </p:cNvPicPr>
          <p:nvPr/>
        </p:nvPicPr>
        <p:blipFill>
          <a:blip r:embed="rId8">
            <a:extLst>
              <a:ext uri="{96DAC541-7B7A-43D3-8B79-37D633B846F1}">
                <asvg:svgBlip xmlns:asvg="http://schemas.microsoft.com/office/drawing/2016/SVG/main" xmlns="" r:embed="rId9"/>
              </a:ext>
            </a:extLst>
          </a:blip>
          <a:stretch>
            <a:fillRect/>
          </a:stretch>
        </p:blipFill>
        <p:spPr>
          <a:xfrm>
            <a:off x="5055120" y="1109469"/>
            <a:ext cx="711200" cy="711200"/>
          </a:xfrm>
          <a:prstGeom prst="rect">
            <a:avLst/>
          </a:prstGeom>
        </p:spPr>
      </p:pic>
    </p:spTree>
    <p:extLst>
      <p:ext uri="{BB962C8B-B14F-4D97-AF65-F5344CB8AC3E}">
        <p14:creationId xmlns:p14="http://schemas.microsoft.com/office/powerpoint/2010/main" val="192266885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3E69042-4225-DD49-8221-9A80928D7FD9}"/>
              </a:ext>
            </a:extLst>
          </p:cNvPr>
          <p:cNvSpPr>
            <a:spLocks noGrp="1"/>
          </p:cNvSpPr>
          <p:nvPr>
            <p:ph type="title"/>
          </p:nvPr>
        </p:nvSpPr>
        <p:spPr/>
        <p:txBody>
          <a:bodyPr/>
          <a:lstStyle/>
          <a:p>
            <a:r>
              <a:rPr lang="en-US" dirty="0"/>
              <a:t>Customer Engagement</a:t>
            </a:r>
          </a:p>
        </p:txBody>
      </p:sp>
      <p:sp>
        <p:nvSpPr>
          <p:cNvPr id="3" name="Slide Number Placeholder 2">
            <a:extLst>
              <a:ext uri="{FF2B5EF4-FFF2-40B4-BE49-F238E27FC236}">
                <a16:creationId xmlns:a16="http://schemas.microsoft.com/office/drawing/2014/main" xmlns="" id="{B33F6A63-2C7C-5D48-B26E-F6349C12BE2C}"/>
              </a:ext>
            </a:extLst>
          </p:cNvPr>
          <p:cNvSpPr>
            <a:spLocks noGrp="1"/>
          </p:cNvSpPr>
          <p:nvPr>
            <p:ph type="sldNum" sz="quarter" idx="10"/>
          </p:nvPr>
        </p:nvSpPr>
        <p:spPr/>
        <p:txBody>
          <a:bodyPr/>
          <a:lstStyle/>
          <a:p>
            <a:fld id="{0E0E0192-C642-4D4F-AE82-A0D0DC02E26B}" type="slidenum">
              <a:rPr lang="en-US" smtClean="0"/>
              <a:t>43</a:t>
            </a:fld>
            <a:endParaRPr lang="en-US" dirty="0"/>
          </a:p>
        </p:txBody>
      </p:sp>
      <p:pic>
        <p:nvPicPr>
          <p:cNvPr id="7" name="Graphic 6">
            <a:extLst>
              <a:ext uri="{FF2B5EF4-FFF2-40B4-BE49-F238E27FC236}">
                <a16:creationId xmlns:a16="http://schemas.microsoft.com/office/drawing/2014/main" xmlns="" id="{227C6925-9C9A-9245-9DEE-AC8E031CBEB1}"/>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10200063" y="3550452"/>
            <a:ext cx="952500" cy="952500"/>
          </a:xfrm>
          <a:prstGeom prst="rect">
            <a:avLst/>
          </a:prstGeom>
        </p:spPr>
      </p:pic>
      <p:pic>
        <p:nvPicPr>
          <p:cNvPr id="9" name="Graphic 8">
            <a:extLst>
              <a:ext uri="{FF2B5EF4-FFF2-40B4-BE49-F238E27FC236}">
                <a16:creationId xmlns:a16="http://schemas.microsoft.com/office/drawing/2014/main" xmlns="" id="{F978432D-8AF5-3042-8467-4225D3B21E15}"/>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10200063" y="2280621"/>
            <a:ext cx="952500" cy="952500"/>
          </a:xfrm>
          <a:prstGeom prst="rect">
            <a:avLst/>
          </a:prstGeom>
        </p:spPr>
      </p:pic>
    </p:spTree>
    <p:extLst>
      <p:ext uri="{BB962C8B-B14F-4D97-AF65-F5344CB8AC3E}">
        <p14:creationId xmlns:p14="http://schemas.microsoft.com/office/powerpoint/2010/main" val="150173374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4B478555-50E9-F84B-8CAE-06E652ADAD2A}"/>
              </a:ext>
            </a:extLst>
          </p:cNvPr>
          <p:cNvSpPr>
            <a:spLocks noGrp="1"/>
          </p:cNvSpPr>
          <p:nvPr>
            <p:ph type="sldNum" sz="quarter" idx="10"/>
          </p:nvPr>
        </p:nvSpPr>
        <p:spPr/>
        <p:txBody>
          <a:bodyPr/>
          <a:lstStyle/>
          <a:p>
            <a:fld id="{0E0E0192-C642-4D4F-AE82-A0D0DC02E26B}" type="slidenum">
              <a:rPr lang="en-US" smtClean="0"/>
              <a:t>44</a:t>
            </a:fld>
            <a:endParaRPr lang="en-US" dirty="0"/>
          </a:p>
        </p:txBody>
      </p:sp>
      <p:sp>
        <p:nvSpPr>
          <p:cNvPr id="3" name="Title 2">
            <a:extLst>
              <a:ext uri="{FF2B5EF4-FFF2-40B4-BE49-F238E27FC236}">
                <a16:creationId xmlns:a16="http://schemas.microsoft.com/office/drawing/2014/main" xmlns="" id="{864BE1CF-6580-3642-97A8-38B393B774B8}"/>
              </a:ext>
            </a:extLst>
          </p:cNvPr>
          <p:cNvSpPr>
            <a:spLocks noGrp="1"/>
          </p:cNvSpPr>
          <p:nvPr>
            <p:ph type="title"/>
          </p:nvPr>
        </p:nvSpPr>
        <p:spPr/>
        <p:txBody>
          <a:bodyPr/>
          <a:lstStyle/>
          <a:p>
            <a:r>
              <a:rPr lang="en-US" dirty="0"/>
              <a:t>Customer Engagement</a:t>
            </a:r>
          </a:p>
        </p:txBody>
      </p:sp>
      <p:sp>
        <p:nvSpPr>
          <p:cNvPr id="4" name="Text Placeholder 3">
            <a:extLst>
              <a:ext uri="{FF2B5EF4-FFF2-40B4-BE49-F238E27FC236}">
                <a16:creationId xmlns:a16="http://schemas.microsoft.com/office/drawing/2014/main" xmlns="" id="{036A6062-C465-664D-9531-3BA9A2F90974}"/>
              </a:ext>
            </a:extLst>
          </p:cNvPr>
          <p:cNvSpPr>
            <a:spLocks noGrp="1"/>
          </p:cNvSpPr>
          <p:nvPr>
            <p:ph type="body" sz="quarter" idx="11"/>
          </p:nvPr>
        </p:nvSpPr>
        <p:spPr/>
        <p:txBody>
          <a:bodyPr/>
          <a:lstStyle/>
          <a:p>
            <a:r>
              <a:rPr lang="en-US" dirty="0"/>
              <a:t>1/1</a:t>
            </a:r>
          </a:p>
        </p:txBody>
      </p:sp>
      <p:sp>
        <p:nvSpPr>
          <p:cNvPr id="5" name="TextBox 4">
            <a:extLst>
              <a:ext uri="{FF2B5EF4-FFF2-40B4-BE49-F238E27FC236}">
                <a16:creationId xmlns:a16="http://schemas.microsoft.com/office/drawing/2014/main" xmlns="" id="{4D3C5CDA-F0FA-2E4D-B4B9-4B8C06A94607}"/>
              </a:ext>
            </a:extLst>
          </p:cNvPr>
          <p:cNvSpPr txBox="1"/>
          <p:nvPr/>
        </p:nvSpPr>
        <p:spPr>
          <a:xfrm>
            <a:off x="1873406" y="1826141"/>
            <a:ext cx="2301904" cy="307777"/>
          </a:xfrm>
          <a:prstGeom prst="rect">
            <a:avLst/>
          </a:prstGeom>
          <a:noFill/>
        </p:spPr>
        <p:txBody>
          <a:bodyPr wrap="square" rtlCol="0">
            <a:spAutoFit/>
          </a:bodyPr>
          <a:lstStyle/>
          <a:p>
            <a:pPr algn="ctr"/>
            <a:r>
              <a:rPr lang="en-US" sz="1400" dirty="0"/>
              <a:t>Amazon Connect</a:t>
            </a:r>
          </a:p>
        </p:txBody>
      </p:sp>
      <p:cxnSp>
        <p:nvCxnSpPr>
          <p:cNvPr id="6" name="Straight Connector 5">
            <a:extLst>
              <a:ext uri="{FF2B5EF4-FFF2-40B4-BE49-F238E27FC236}">
                <a16:creationId xmlns:a16="http://schemas.microsoft.com/office/drawing/2014/main" xmlns="" id="{CDF04B88-73DB-3645-9FE1-FB9F0E482AF3}"/>
              </a:ext>
            </a:extLst>
          </p:cNvPr>
          <p:cNvCxnSpPr>
            <a:cxnSpLocks/>
          </p:cNvCxnSpPr>
          <p:nvPr/>
        </p:nvCxnSpPr>
        <p:spPr>
          <a:xfrm>
            <a:off x="4175311"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xmlns="" id="{E08C8AC7-6B49-2042-BEA9-9702CF16EAC4}"/>
              </a:ext>
            </a:extLst>
          </p:cNvPr>
          <p:cNvCxnSpPr>
            <a:cxnSpLocks/>
          </p:cNvCxnSpPr>
          <p:nvPr/>
        </p:nvCxnSpPr>
        <p:spPr>
          <a:xfrm>
            <a:off x="6561672"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xmlns="" id="{E290B6A5-489A-104D-8165-DAE90A897EDC}"/>
              </a:ext>
            </a:extLst>
          </p:cNvPr>
          <p:cNvSpPr txBox="1"/>
          <p:nvPr/>
        </p:nvSpPr>
        <p:spPr>
          <a:xfrm>
            <a:off x="4215162" y="1826141"/>
            <a:ext cx="2301904" cy="307777"/>
          </a:xfrm>
          <a:prstGeom prst="rect">
            <a:avLst/>
          </a:prstGeom>
          <a:noFill/>
        </p:spPr>
        <p:txBody>
          <a:bodyPr wrap="square" rtlCol="0">
            <a:spAutoFit/>
          </a:bodyPr>
          <a:lstStyle/>
          <a:p>
            <a:pPr algn="ctr"/>
            <a:r>
              <a:rPr lang="en-US" sz="1400" dirty="0"/>
              <a:t>Amazon Pinpoint</a:t>
            </a:r>
          </a:p>
        </p:txBody>
      </p:sp>
      <p:sp>
        <p:nvSpPr>
          <p:cNvPr id="10" name="TextBox 9">
            <a:extLst>
              <a:ext uri="{FF2B5EF4-FFF2-40B4-BE49-F238E27FC236}">
                <a16:creationId xmlns:a16="http://schemas.microsoft.com/office/drawing/2014/main" xmlns="" id="{A48D21E1-A85B-4347-8A3D-3650F080AD51}"/>
              </a:ext>
            </a:extLst>
          </p:cNvPr>
          <p:cNvSpPr txBox="1"/>
          <p:nvPr/>
        </p:nvSpPr>
        <p:spPr>
          <a:xfrm>
            <a:off x="6590371" y="1826141"/>
            <a:ext cx="2301904" cy="523220"/>
          </a:xfrm>
          <a:prstGeom prst="rect">
            <a:avLst/>
          </a:prstGeom>
          <a:noFill/>
        </p:spPr>
        <p:txBody>
          <a:bodyPr wrap="square" rtlCol="0">
            <a:spAutoFit/>
          </a:bodyPr>
          <a:lstStyle/>
          <a:p>
            <a:pPr algn="ctr"/>
            <a:r>
              <a:rPr lang="en-US" sz="1400" dirty="0"/>
              <a:t>Amazon Simple Email Service (SES)</a:t>
            </a:r>
          </a:p>
        </p:txBody>
      </p:sp>
      <p:sp>
        <p:nvSpPr>
          <p:cNvPr id="11" name="TextBox 10">
            <a:extLst>
              <a:ext uri="{FF2B5EF4-FFF2-40B4-BE49-F238E27FC236}">
                <a16:creationId xmlns:a16="http://schemas.microsoft.com/office/drawing/2014/main" xmlns="" id="{01847191-85CE-6249-A2B5-1F7DF07AB185}"/>
              </a:ext>
            </a:extLst>
          </p:cNvPr>
          <p:cNvSpPr txBox="1"/>
          <p:nvPr/>
        </p:nvSpPr>
        <p:spPr>
          <a:xfrm>
            <a:off x="1873406" y="3244770"/>
            <a:ext cx="2301904" cy="307777"/>
          </a:xfrm>
          <a:prstGeom prst="rect">
            <a:avLst/>
          </a:prstGeom>
          <a:noFill/>
        </p:spPr>
        <p:txBody>
          <a:bodyPr wrap="square" rtlCol="0">
            <a:spAutoFit/>
          </a:bodyPr>
          <a:lstStyle/>
          <a:p>
            <a:pPr algn="ctr"/>
            <a:r>
              <a:rPr lang="en-US" sz="1400" dirty="0"/>
              <a:t>Amazon Connect</a:t>
            </a:r>
          </a:p>
        </p:txBody>
      </p:sp>
      <p:sp>
        <p:nvSpPr>
          <p:cNvPr id="12" name="TextBox 11">
            <a:extLst>
              <a:ext uri="{FF2B5EF4-FFF2-40B4-BE49-F238E27FC236}">
                <a16:creationId xmlns:a16="http://schemas.microsoft.com/office/drawing/2014/main" xmlns="" id="{F4AB1305-FC52-7642-984F-FA460A4B5345}"/>
              </a:ext>
            </a:extLst>
          </p:cNvPr>
          <p:cNvSpPr txBox="1"/>
          <p:nvPr/>
        </p:nvSpPr>
        <p:spPr>
          <a:xfrm>
            <a:off x="4215162" y="3244770"/>
            <a:ext cx="2301904" cy="307777"/>
          </a:xfrm>
          <a:prstGeom prst="rect">
            <a:avLst/>
          </a:prstGeom>
          <a:noFill/>
        </p:spPr>
        <p:txBody>
          <a:bodyPr wrap="square" rtlCol="0">
            <a:spAutoFit/>
          </a:bodyPr>
          <a:lstStyle/>
          <a:p>
            <a:pPr algn="ctr"/>
            <a:r>
              <a:rPr lang="en-US" sz="1400" dirty="0"/>
              <a:t>Amazon Pinpoint</a:t>
            </a:r>
          </a:p>
        </p:txBody>
      </p:sp>
      <p:sp>
        <p:nvSpPr>
          <p:cNvPr id="13" name="TextBox 12">
            <a:extLst>
              <a:ext uri="{FF2B5EF4-FFF2-40B4-BE49-F238E27FC236}">
                <a16:creationId xmlns:a16="http://schemas.microsoft.com/office/drawing/2014/main" xmlns="" id="{E7B8327F-CBEB-ED4D-B08D-25366CB22263}"/>
              </a:ext>
            </a:extLst>
          </p:cNvPr>
          <p:cNvSpPr txBox="1"/>
          <p:nvPr/>
        </p:nvSpPr>
        <p:spPr>
          <a:xfrm>
            <a:off x="6590371" y="3244770"/>
            <a:ext cx="2301904" cy="523220"/>
          </a:xfrm>
          <a:prstGeom prst="rect">
            <a:avLst/>
          </a:prstGeom>
          <a:noFill/>
        </p:spPr>
        <p:txBody>
          <a:bodyPr wrap="square" rtlCol="0">
            <a:spAutoFit/>
          </a:bodyPr>
          <a:lstStyle/>
          <a:p>
            <a:pPr algn="ctr"/>
            <a:r>
              <a:rPr lang="en-US" sz="1400" dirty="0"/>
              <a:t>Amazon Simple Email Service (SES)</a:t>
            </a:r>
          </a:p>
        </p:txBody>
      </p:sp>
      <p:sp>
        <p:nvSpPr>
          <p:cNvPr id="15" name="TextBox 14">
            <a:extLst>
              <a:ext uri="{FF2B5EF4-FFF2-40B4-BE49-F238E27FC236}">
                <a16:creationId xmlns:a16="http://schemas.microsoft.com/office/drawing/2014/main" xmlns="" id="{50D0E906-2ABF-0846-8EB7-771C66B4DC22}"/>
              </a:ext>
            </a:extLst>
          </p:cNvPr>
          <p:cNvSpPr txBox="1"/>
          <p:nvPr/>
        </p:nvSpPr>
        <p:spPr>
          <a:xfrm>
            <a:off x="6590371" y="4402711"/>
            <a:ext cx="2301904" cy="307777"/>
          </a:xfrm>
          <a:prstGeom prst="rect">
            <a:avLst/>
          </a:prstGeom>
          <a:noFill/>
        </p:spPr>
        <p:txBody>
          <a:bodyPr wrap="square" rtlCol="0">
            <a:spAutoFit/>
          </a:bodyPr>
          <a:lstStyle/>
          <a:p>
            <a:pPr algn="ctr"/>
            <a:r>
              <a:rPr lang="en-US" sz="1400" dirty="0"/>
              <a:t>Email</a:t>
            </a:r>
          </a:p>
        </p:txBody>
      </p:sp>
      <p:pic>
        <p:nvPicPr>
          <p:cNvPr id="16" name="Graphic 15">
            <a:extLst>
              <a:ext uri="{FF2B5EF4-FFF2-40B4-BE49-F238E27FC236}">
                <a16:creationId xmlns:a16="http://schemas.microsoft.com/office/drawing/2014/main" xmlns="" id="{44CBD0C3-776D-2045-BEC9-106FEF06970E}"/>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2668758" y="2542088"/>
            <a:ext cx="711200" cy="711200"/>
          </a:xfrm>
          <a:prstGeom prst="rect">
            <a:avLst/>
          </a:prstGeom>
        </p:spPr>
      </p:pic>
      <p:pic>
        <p:nvPicPr>
          <p:cNvPr id="18" name="Graphic 17">
            <a:extLst>
              <a:ext uri="{FF2B5EF4-FFF2-40B4-BE49-F238E27FC236}">
                <a16:creationId xmlns:a16="http://schemas.microsoft.com/office/drawing/2014/main" xmlns="" id="{42EC1CB7-4DB7-F843-A219-C383E606908C}"/>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2668758" y="1129878"/>
            <a:ext cx="711200" cy="711200"/>
          </a:xfrm>
          <a:prstGeom prst="rect">
            <a:avLst/>
          </a:prstGeom>
        </p:spPr>
      </p:pic>
      <p:pic>
        <p:nvPicPr>
          <p:cNvPr id="20" name="Graphic 19">
            <a:extLst>
              <a:ext uri="{FF2B5EF4-FFF2-40B4-BE49-F238E27FC236}">
                <a16:creationId xmlns:a16="http://schemas.microsoft.com/office/drawing/2014/main" xmlns="" id="{80FD9A22-ADF6-1E4F-BE38-1B43D41EB554}"/>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5010514" y="2542088"/>
            <a:ext cx="711200" cy="711200"/>
          </a:xfrm>
          <a:prstGeom prst="rect">
            <a:avLst/>
          </a:prstGeom>
        </p:spPr>
      </p:pic>
      <p:pic>
        <p:nvPicPr>
          <p:cNvPr id="22" name="Graphic 21">
            <a:extLst>
              <a:ext uri="{FF2B5EF4-FFF2-40B4-BE49-F238E27FC236}">
                <a16:creationId xmlns:a16="http://schemas.microsoft.com/office/drawing/2014/main" xmlns="" id="{ACE747E9-2CEC-9B4B-BFE8-A410A2A38902}"/>
              </a:ext>
            </a:extLst>
          </p:cNvPr>
          <p:cNvPicPr>
            <a:picLocks noChangeAspect="1"/>
          </p:cNvPicPr>
          <p:nvPr/>
        </p:nvPicPr>
        <p:blipFill>
          <a:blip r:embed="rId8">
            <a:extLst>
              <a:ext uri="{96DAC541-7B7A-43D3-8B79-37D633B846F1}">
                <asvg:svgBlip xmlns:asvg="http://schemas.microsoft.com/office/drawing/2016/SVG/main" xmlns="" r:embed="rId9"/>
              </a:ext>
            </a:extLst>
          </a:blip>
          <a:stretch>
            <a:fillRect/>
          </a:stretch>
        </p:blipFill>
        <p:spPr>
          <a:xfrm>
            <a:off x="5010514" y="1129878"/>
            <a:ext cx="711200" cy="711200"/>
          </a:xfrm>
          <a:prstGeom prst="rect">
            <a:avLst/>
          </a:prstGeom>
        </p:spPr>
      </p:pic>
      <p:pic>
        <p:nvPicPr>
          <p:cNvPr id="24" name="Graphic 23">
            <a:extLst>
              <a:ext uri="{FF2B5EF4-FFF2-40B4-BE49-F238E27FC236}">
                <a16:creationId xmlns:a16="http://schemas.microsoft.com/office/drawing/2014/main" xmlns="" id="{9846BD00-2EEA-0542-A599-CBD195982C88}"/>
              </a:ext>
            </a:extLst>
          </p:cNvPr>
          <p:cNvPicPr>
            <a:picLocks noChangeAspect="1"/>
          </p:cNvPicPr>
          <p:nvPr/>
        </p:nvPicPr>
        <p:blipFill>
          <a:blip r:embed="rId10">
            <a:extLst>
              <a:ext uri="{96DAC541-7B7A-43D3-8B79-37D633B846F1}">
                <asvg:svgBlip xmlns:asvg="http://schemas.microsoft.com/office/drawing/2016/SVG/main" xmlns="" r:embed="rId11"/>
              </a:ext>
            </a:extLst>
          </a:blip>
          <a:stretch>
            <a:fillRect/>
          </a:stretch>
        </p:blipFill>
        <p:spPr>
          <a:xfrm>
            <a:off x="7506373" y="3913747"/>
            <a:ext cx="469900" cy="469900"/>
          </a:xfrm>
          <a:prstGeom prst="rect">
            <a:avLst/>
          </a:prstGeom>
        </p:spPr>
      </p:pic>
      <p:pic>
        <p:nvPicPr>
          <p:cNvPr id="26" name="Graphic 25">
            <a:extLst>
              <a:ext uri="{FF2B5EF4-FFF2-40B4-BE49-F238E27FC236}">
                <a16:creationId xmlns:a16="http://schemas.microsoft.com/office/drawing/2014/main" xmlns="" id="{ED9FD6F1-76DA-6A49-B207-4BF4BBC54C84}"/>
              </a:ext>
            </a:extLst>
          </p:cNvPr>
          <p:cNvPicPr>
            <a:picLocks noChangeAspect="1"/>
          </p:cNvPicPr>
          <p:nvPr/>
        </p:nvPicPr>
        <p:blipFill>
          <a:blip r:embed="rId12">
            <a:extLst>
              <a:ext uri="{96DAC541-7B7A-43D3-8B79-37D633B846F1}">
                <asvg:svgBlip xmlns:asvg="http://schemas.microsoft.com/office/drawing/2016/SVG/main" xmlns="" r:embed="rId13"/>
              </a:ext>
            </a:extLst>
          </a:blip>
          <a:stretch>
            <a:fillRect/>
          </a:stretch>
        </p:blipFill>
        <p:spPr>
          <a:xfrm>
            <a:off x="7385723" y="2542088"/>
            <a:ext cx="711200" cy="711200"/>
          </a:xfrm>
          <a:prstGeom prst="rect">
            <a:avLst/>
          </a:prstGeom>
        </p:spPr>
      </p:pic>
      <p:pic>
        <p:nvPicPr>
          <p:cNvPr id="28" name="Graphic 27">
            <a:extLst>
              <a:ext uri="{FF2B5EF4-FFF2-40B4-BE49-F238E27FC236}">
                <a16:creationId xmlns:a16="http://schemas.microsoft.com/office/drawing/2014/main" xmlns="" id="{7AD1896E-084C-9E43-92EE-EE0345AD4478}"/>
              </a:ext>
            </a:extLst>
          </p:cNvPr>
          <p:cNvPicPr>
            <a:picLocks noChangeAspect="1"/>
          </p:cNvPicPr>
          <p:nvPr/>
        </p:nvPicPr>
        <p:blipFill>
          <a:blip r:embed="rId14">
            <a:extLst>
              <a:ext uri="{96DAC541-7B7A-43D3-8B79-37D633B846F1}">
                <asvg:svgBlip xmlns:asvg="http://schemas.microsoft.com/office/drawing/2016/SVG/main" xmlns="" r:embed="rId15"/>
              </a:ext>
            </a:extLst>
          </a:blip>
          <a:stretch>
            <a:fillRect/>
          </a:stretch>
        </p:blipFill>
        <p:spPr>
          <a:xfrm>
            <a:off x="7385723" y="1129878"/>
            <a:ext cx="711200" cy="711200"/>
          </a:xfrm>
          <a:prstGeom prst="rect">
            <a:avLst/>
          </a:prstGeom>
        </p:spPr>
      </p:pic>
    </p:spTree>
    <p:extLst>
      <p:ext uri="{BB962C8B-B14F-4D97-AF65-F5344CB8AC3E}">
        <p14:creationId xmlns:p14="http://schemas.microsoft.com/office/powerpoint/2010/main" val="295982069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3E69042-4225-DD49-8221-9A80928D7FD9}"/>
              </a:ext>
            </a:extLst>
          </p:cNvPr>
          <p:cNvSpPr>
            <a:spLocks noGrp="1"/>
          </p:cNvSpPr>
          <p:nvPr>
            <p:ph type="title"/>
          </p:nvPr>
        </p:nvSpPr>
        <p:spPr/>
        <p:txBody>
          <a:bodyPr/>
          <a:lstStyle/>
          <a:p>
            <a:r>
              <a:rPr lang="en-US" dirty="0"/>
              <a:t>Database</a:t>
            </a:r>
          </a:p>
        </p:txBody>
      </p:sp>
      <p:sp>
        <p:nvSpPr>
          <p:cNvPr id="3" name="Slide Number Placeholder 2">
            <a:extLst>
              <a:ext uri="{FF2B5EF4-FFF2-40B4-BE49-F238E27FC236}">
                <a16:creationId xmlns:a16="http://schemas.microsoft.com/office/drawing/2014/main" xmlns="" id="{B33F6A63-2C7C-5D48-B26E-F6349C12BE2C}"/>
              </a:ext>
            </a:extLst>
          </p:cNvPr>
          <p:cNvSpPr>
            <a:spLocks noGrp="1"/>
          </p:cNvSpPr>
          <p:nvPr>
            <p:ph type="sldNum" sz="quarter" idx="10"/>
          </p:nvPr>
        </p:nvSpPr>
        <p:spPr/>
        <p:txBody>
          <a:bodyPr/>
          <a:lstStyle/>
          <a:p>
            <a:fld id="{0E0E0192-C642-4D4F-AE82-A0D0DC02E26B}" type="slidenum">
              <a:rPr lang="en-US" smtClean="0"/>
              <a:t>45</a:t>
            </a:fld>
            <a:endParaRPr lang="en-US" dirty="0"/>
          </a:p>
        </p:txBody>
      </p:sp>
      <p:pic>
        <p:nvPicPr>
          <p:cNvPr id="6" name="Graphic 5">
            <a:extLst>
              <a:ext uri="{FF2B5EF4-FFF2-40B4-BE49-F238E27FC236}">
                <a16:creationId xmlns:a16="http://schemas.microsoft.com/office/drawing/2014/main" xmlns="" id="{F6351D24-A6C5-0148-B5B2-C13D31F0F218}"/>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10191749" y="2280621"/>
            <a:ext cx="952500" cy="952500"/>
          </a:xfrm>
          <a:prstGeom prst="rect">
            <a:avLst/>
          </a:prstGeom>
        </p:spPr>
      </p:pic>
      <p:pic>
        <p:nvPicPr>
          <p:cNvPr id="9" name="Graphic 8">
            <a:extLst>
              <a:ext uri="{FF2B5EF4-FFF2-40B4-BE49-F238E27FC236}">
                <a16:creationId xmlns:a16="http://schemas.microsoft.com/office/drawing/2014/main" xmlns="" id="{8F40916C-813E-FF4F-A174-C395817DA3D0}"/>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10191749" y="3600200"/>
            <a:ext cx="952500" cy="952500"/>
          </a:xfrm>
          <a:prstGeom prst="rect">
            <a:avLst/>
          </a:prstGeom>
        </p:spPr>
      </p:pic>
    </p:spTree>
    <p:extLst>
      <p:ext uri="{BB962C8B-B14F-4D97-AF65-F5344CB8AC3E}">
        <p14:creationId xmlns:p14="http://schemas.microsoft.com/office/powerpoint/2010/main" val="128546776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5E75D44F-E143-0143-AB86-76EDB30F1DC3}"/>
              </a:ext>
            </a:extLst>
          </p:cNvPr>
          <p:cNvSpPr>
            <a:spLocks noGrp="1"/>
          </p:cNvSpPr>
          <p:nvPr>
            <p:ph type="sldNum" sz="quarter" idx="10"/>
          </p:nvPr>
        </p:nvSpPr>
        <p:spPr>
          <a:xfrm>
            <a:off x="9220200" y="6345238"/>
            <a:ext cx="2743200" cy="365125"/>
          </a:xfrm>
        </p:spPr>
        <p:txBody>
          <a:bodyPr/>
          <a:lstStyle/>
          <a:p>
            <a:fld id="{0E0E0192-C642-4D4F-AE82-A0D0DC02E26B}" type="slidenum">
              <a:rPr lang="en-US" smtClean="0"/>
              <a:t>46</a:t>
            </a:fld>
            <a:endParaRPr lang="en-US" dirty="0"/>
          </a:p>
        </p:txBody>
      </p:sp>
      <p:sp>
        <p:nvSpPr>
          <p:cNvPr id="3" name="Title 2">
            <a:extLst>
              <a:ext uri="{FF2B5EF4-FFF2-40B4-BE49-F238E27FC236}">
                <a16:creationId xmlns:a16="http://schemas.microsoft.com/office/drawing/2014/main" xmlns="" id="{355FDE2F-A8AC-8445-92DB-36EDD59E7203}"/>
              </a:ext>
            </a:extLst>
          </p:cNvPr>
          <p:cNvSpPr>
            <a:spLocks noGrp="1"/>
          </p:cNvSpPr>
          <p:nvPr>
            <p:ph type="title"/>
          </p:nvPr>
        </p:nvSpPr>
        <p:spPr/>
        <p:txBody>
          <a:bodyPr/>
          <a:lstStyle/>
          <a:p>
            <a:r>
              <a:rPr lang="en-US" dirty="0"/>
              <a:t>Database</a:t>
            </a:r>
          </a:p>
        </p:txBody>
      </p:sp>
      <p:sp>
        <p:nvSpPr>
          <p:cNvPr id="4" name="Text Placeholder 3">
            <a:extLst>
              <a:ext uri="{FF2B5EF4-FFF2-40B4-BE49-F238E27FC236}">
                <a16:creationId xmlns:a16="http://schemas.microsoft.com/office/drawing/2014/main" xmlns="" id="{37B4B554-9A1E-C34A-9E01-6B47CCE6FE1D}"/>
              </a:ext>
            </a:extLst>
          </p:cNvPr>
          <p:cNvSpPr>
            <a:spLocks noGrp="1"/>
          </p:cNvSpPr>
          <p:nvPr>
            <p:ph type="body" sz="quarter" idx="11"/>
          </p:nvPr>
        </p:nvSpPr>
        <p:spPr/>
        <p:txBody>
          <a:bodyPr/>
          <a:lstStyle/>
          <a:p>
            <a:r>
              <a:rPr lang="en-US" dirty="0"/>
              <a:t>1/3</a:t>
            </a:r>
          </a:p>
        </p:txBody>
      </p:sp>
      <p:sp>
        <p:nvSpPr>
          <p:cNvPr id="5" name="TextBox 4">
            <a:extLst>
              <a:ext uri="{FF2B5EF4-FFF2-40B4-BE49-F238E27FC236}">
                <a16:creationId xmlns:a16="http://schemas.microsoft.com/office/drawing/2014/main" xmlns="" id="{1D7C7DB3-3169-5B48-B331-8240019668A8}"/>
              </a:ext>
            </a:extLst>
          </p:cNvPr>
          <p:cNvSpPr txBox="1"/>
          <p:nvPr/>
        </p:nvSpPr>
        <p:spPr>
          <a:xfrm>
            <a:off x="1873406" y="1792688"/>
            <a:ext cx="2301904" cy="307777"/>
          </a:xfrm>
          <a:prstGeom prst="rect">
            <a:avLst/>
          </a:prstGeom>
          <a:noFill/>
        </p:spPr>
        <p:txBody>
          <a:bodyPr wrap="square" rtlCol="0">
            <a:spAutoFit/>
          </a:bodyPr>
          <a:lstStyle/>
          <a:p>
            <a:pPr algn="ctr"/>
            <a:r>
              <a:rPr lang="en-US" sz="1400" dirty="0"/>
              <a:t>Amazon Aurora</a:t>
            </a:r>
          </a:p>
        </p:txBody>
      </p:sp>
      <p:cxnSp>
        <p:nvCxnSpPr>
          <p:cNvPr id="6" name="Straight Connector 5">
            <a:extLst>
              <a:ext uri="{FF2B5EF4-FFF2-40B4-BE49-F238E27FC236}">
                <a16:creationId xmlns:a16="http://schemas.microsoft.com/office/drawing/2014/main" xmlns="" id="{4A9A3CD1-2DC7-0549-BAB6-FF46D6AB72CE}"/>
              </a:ext>
            </a:extLst>
          </p:cNvPr>
          <p:cNvCxnSpPr>
            <a:cxnSpLocks/>
          </p:cNvCxnSpPr>
          <p:nvPr/>
        </p:nvCxnSpPr>
        <p:spPr>
          <a:xfrm>
            <a:off x="4175311"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xmlns="" id="{D5A601E3-AB22-3D4F-9E24-B32E324DE2AE}"/>
              </a:ext>
            </a:extLst>
          </p:cNvPr>
          <p:cNvCxnSpPr>
            <a:cxnSpLocks/>
          </p:cNvCxnSpPr>
          <p:nvPr/>
        </p:nvCxnSpPr>
        <p:spPr>
          <a:xfrm>
            <a:off x="6561672"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xmlns="" id="{20D124BD-9BC1-9A46-9C68-E161A095B8BB}"/>
              </a:ext>
            </a:extLst>
          </p:cNvPr>
          <p:cNvCxnSpPr>
            <a:cxnSpLocks/>
          </p:cNvCxnSpPr>
          <p:nvPr/>
        </p:nvCxnSpPr>
        <p:spPr>
          <a:xfrm>
            <a:off x="8981486"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xmlns="" id="{34281044-71A4-0F48-8686-992D3658BB18}"/>
              </a:ext>
            </a:extLst>
          </p:cNvPr>
          <p:cNvSpPr txBox="1"/>
          <p:nvPr/>
        </p:nvSpPr>
        <p:spPr>
          <a:xfrm>
            <a:off x="4163250" y="1792688"/>
            <a:ext cx="2508760" cy="523220"/>
          </a:xfrm>
          <a:prstGeom prst="rect">
            <a:avLst/>
          </a:prstGeom>
          <a:noFill/>
        </p:spPr>
        <p:txBody>
          <a:bodyPr wrap="square" rtlCol="0">
            <a:spAutoFit/>
          </a:bodyPr>
          <a:lstStyle/>
          <a:p>
            <a:pPr algn="ctr"/>
            <a:r>
              <a:rPr lang="en-US" sz="1400" dirty="0"/>
              <a:t>Amazon </a:t>
            </a:r>
            <a:r>
              <a:rPr lang="en-US" sz="1400" dirty="0" err="1"/>
              <a:t>DocumentDB</a:t>
            </a:r>
            <a:r>
              <a:rPr lang="en-US" sz="1400" dirty="0"/>
              <a:t> (with MongoDB compatibility)</a:t>
            </a:r>
          </a:p>
        </p:txBody>
      </p:sp>
      <p:sp>
        <p:nvSpPr>
          <p:cNvPr id="10" name="TextBox 9">
            <a:extLst>
              <a:ext uri="{FF2B5EF4-FFF2-40B4-BE49-F238E27FC236}">
                <a16:creationId xmlns:a16="http://schemas.microsoft.com/office/drawing/2014/main" xmlns="" id="{0B311536-12F3-9C40-8153-5AF1A85390A9}"/>
              </a:ext>
            </a:extLst>
          </p:cNvPr>
          <p:cNvSpPr txBox="1"/>
          <p:nvPr/>
        </p:nvSpPr>
        <p:spPr>
          <a:xfrm>
            <a:off x="6634978" y="1792688"/>
            <a:ext cx="2301904" cy="307777"/>
          </a:xfrm>
          <a:prstGeom prst="rect">
            <a:avLst/>
          </a:prstGeom>
          <a:noFill/>
        </p:spPr>
        <p:txBody>
          <a:bodyPr wrap="square" rtlCol="0">
            <a:spAutoFit/>
          </a:bodyPr>
          <a:lstStyle/>
          <a:p>
            <a:pPr algn="ctr"/>
            <a:r>
              <a:rPr lang="en-US" sz="1400" dirty="0"/>
              <a:t>Amazon DynamoDB</a:t>
            </a:r>
          </a:p>
        </p:txBody>
      </p:sp>
      <p:sp>
        <p:nvSpPr>
          <p:cNvPr id="11" name="TextBox 10">
            <a:extLst>
              <a:ext uri="{FF2B5EF4-FFF2-40B4-BE49-F238E27FC236}">
                <a16:creationId xmlns:a16="http://schemas.microsoft.com/office/drawing/2014/main" xmlns="" id="{C113D77A-32D4-894B-96BE-B5405983D4D3}"/>
              </a:ext>
            </a:extLst>
          </p:cNvPr>
          <p:cNvSpPr txBox="1"/>
          <p:nvPr/>
        </p:nvSpPr>
        <p:spPr>
          <a:xfrm>
            <a:off x="9088246" y="1792688"/>
            <a:ext cx="2301904" cy="307777"/>
          </a:xfrm>
          <a:prstGeom prst="rect">
            <a:avLst/>
          </a:prstGeom>
          <a:noFill/>
        </p:spPr>
        <p:txBody>
          <a:bodyPr wrap="square" rtlCol="0">
            <a:spAutoFit/>
          </a:bodyPr>
          <a:lstStyle/>
          <a:p>
            <a:pPr algn="ctr"/>
            <a:r>
              <a:rPr lang="en-US" sz="1400" dirty="0"/>
              <a:t>Amazon </a:t>
            </a:r>
            <a:r>
              <a:rPr lang="en-US" sz="1400" dirty="0" err="1"/>
              <a:t>ElastiCache</a:t>
            </a:r>
            <a:endParaRPr lang="en-US" sz="1400" dirty="0"/>
          </a:p>
        </p:txBody>
      </p:sp>
      <p:sp>
        <p:nvSpPr>
          <p:cNvPr id="12" name="TextBox 11">
            <a:extLst>
              <a:ext uri="{FF2B5EF4-FFF2-40B4-BE49-F238E27FC236}">
                <a16:creationId xmlns:a16="http://schemas.microsoft.com/office/drawing/2014/main" xmlns="" id="{5343D2EA-5488-214C-A59E-093FFE5D5045}"/>
              </a:ext>
            </a:extLst>
          </p:cNvPr>
          <p:cNvSpPr txBox="1"/>
          <p:nvPr/>
        </p:nvSpPr>
        <p:spPr>
          <a:xfrm>
            <a:off x="6476074" y="4217025"/>
            <a:ext cx="1506552" cy="276999"/>
          </a:xfrm>
          <a:prstGeom prst="rect">
            <a:avLst/>
          </a:prstGeom>
          <a:noFill/>
        </p:spPr>
        <p:txBody>
          <a:bodyPr wrap="square" rtlCol="0">
            <a:spAutoFit/>
          </a:bodyPr>
          <a:lstStyle/>
          <a:p>
            <a:pPr algn="ctr"/>
            <a:r>
              <a:rPr lang="en-US" sz="1200" dirty="0"/>
              <a:t>Attribute</a:t>
            </a:r>
          </a:p>
        </p:txBody>
      </p:sp>
      <p:sp>
        <p:nvSpPr>
          <p:cNvPr id="13" name="TextBox 12">
            <a:extLst>
              <a:ext uri="{FF2B5EF4-FFF2-40B4-BE49-F238E27FC236}">
                <a16:creationId xmlns:a16="http://schemas.microsoft.com/office/drawing/2014/main" xmlns="" id="{90D9090A-087E-8E49-9507-DF0B0DE7BAD7}"/>
              </a:ext>
            </a:extLst>
          </p:cNvPr>
          <p:cNvSpPr txBox="1"/>
          <p:nvPr/>
        </p:nvSpPr>
        <p:spPr>
          <a:xfrm>
            <a:off x="6559572" y="4913771"/>
            <a:ext cx="1506552" cy="276999"/>
          </a:xfrm>
          <a:prstGeom prst="rect">
            <a:avLst/>
          </a:prstGeom>
          <a:noFill/>
        </p:spPr>
        <p:txBody>
          <a:bodyPr wrap="square" rtlCol="0">
            <a:spAutoFit/>
          </a:bodyPr>
          <a:lstStyle/>
          <a:p>
            <a:pPr algn="ctr"/>
            <a:r>
              <a:rPr lang="en-US" sz="1200" dirty="0"/>
              <a:t>Item</a:t>
            </a:r>
          </a:p>
        </p:txBody>
      </p:sp>
      <p:sp>
        <p:nvSpPr>
          <p:cNvPr id="14" name="TextBox 13">
            <a:extLst>
              <a:ext uri="{FF2B5EF4-FFF2-40B4-BE49-F238E27FC236}">
                <a16:creationId xmlns:a16="http://schemas.microsoft.com/office/drawing/2014/main" xmlns="" id="{23847699-D60F-6041-AF99-B6715B563AD6}"/>
              </a:ext>
            </a:extLst>
          </p:cNvPr>
          <p:cNvSpPr txBox="1"/>
          <p:nvPr/>
        </p:nvSpPr>
        <p:spPr>
          <a:xfrm>
            <a:off x="6518172" y="5744131"/>
            <a:ext cx="1506552" cy="276999"/>
          </a:xfrm>
          <a:prstGeom prst="rect">
            <a:avLst/>
          </a:prstGeom>
          <a:noFill/>
        </p:spPr>
        <p:txBody>
          <a:bodyPr wrap="square" rtlCol="0">
            <a:spAutoFit/>
          </a:bodyPr>
          <a:lstStyle/>
          <a:p>
            <a:pPr algn="ctr"/>
            <a:r>
              <a:rPr lang="en-US" sz="1200" dirty="0"/>
              <a:t>Attributes</a:t>
            </a:r>
          </a:p>
        </p:txBody>
      </p:sp>
      <p:sp>
        <p:nvSpPr>
          <p:cNvPr id="15" name="TextBox 14">
            <a:extLst>
              <a:ext uri="{FF2B5EF4-FFF2-40B4-BE49-F238E27FC236}">
                <a16:creationId xmlns:a16="http://schemas.microsoft.com/office/drawing/2014/main" xmlns="" id="{FE52C513-461D-B946-AC6C-C1DFCD70EC8A}"/>
              </a:ext>
            </a:extLst>
          </p:cNvPr>
          <p:cNvSpPr txBox="1"/>
          <p:nvPr/>
        </p:nvSpPr>
        <p:spPr>
          <a:xfrm>
            <a:off x="7562265" y="4159317"/>
            <a:ext cx="1506552" cy="276999"/>
          </a:xfrm>
          <a:prstGeom prst="rect">
            <a:avLst/>
          </a:prstGeom>
          <a:noFill/>
        </p:spPr>
        <p:txBody>
          <a:bodyPr wrap="square" rtlCol="0">
            <a:spAutoFit/>
          </a:bodyPr>
          <a:lstStyle/>
          <a:p>
            <a:pPr algn="ctr"/>
            <a:r>
              <a:rPr lang="en-US" sz="1200" dirty="0"/>
              <a:t>Items</a:t>
            </a:r>
          </a:p>
        </p:txBody>
      </p:sp>
      <p:sp>
        <p:nvSpPr>
          <p:cNvPr id="16" name="TextBox 15">
            <a:extLst>
              <a:ext uri="{FF2B5EF4-FFF2-40B4-BE49-F238E27FC236}">
                <a16:creationId xmlns:a16="http://schemas.microsoft.com/office/drawing/2014/main" xmlns="" id="{E983D406-2C7B-8549-8B57-1C595A9AEDFE}"/>
              </a:ext>
            </a:extLst>
          </p:cNvPr>
          <p:cNvSpPr txBox="1"/>
          <p:nvPr/>
        </p:nvSpPr>
        <p:spPr>
          <a:xfrm>
            <a:off x="7668293" y="5683031"/>
            <a:ext cx="1419953" cy="461665"/>
          </a:xfrm>
          <a:prstGeom prst="rect">
            <a:avLst/>
          </a:prstGeom>
          <a:noFill/>
        </p:spPr>
        <p:txBody>
          <a:bodyPr wrap="square" rtlCol="0">
            <a:spAutoFit/>
          </a:bodyPr>
          <a:lstStyle/>
          <a:p>
            <a:pPr algn="ctr"/>
            <a:r>
              <a:rPr lang="en-US" sz="1200" dirty="0"/>
              <a:t>Global secondary index</a:t>
            </a:r>
          </a:p>
        </p:txBody>
      </p:sp>
      <p:sp>
        <p:nvSpPr>
          <p:cNvPr id="17" name="TextBox 16">
            <a:extLst>
              <a:ext uri="{FF2B5EF4-FFF2-40B4-BE49-F238E27FC236}">
                <a16:creationId xmlns:a16="http://schemas.microsoft.com/office/drawing/2014/main" xmlns="" id="{62A4C9AB-4BBA-F849-AFCF-8BE65CD82853}"/>
              </a:ext>
            </a:extLst>
          </p:cNvPr>
          <p:cNvSpPr txBox="1"/>
          <p:nvPr/>
        </p:nvSpPr>
        <p:spPr>
          <a:xfrm>
            <a:off x="7584351" y="4898200"/>
            <a:ext cx="1506552" cy="276999"/>
          </a:xfrm>
          <a:prstGeom prst="rect">
            <a:avLst/>
          </a:prstGeom>
          <a:noFill/>
        </p:spPr>
        <p:txBody>
          <a:bodyPr wrap="square" rtlCol="0">
            <a:spAutoFit/>
          </a:bodyPr>
          <a:lstStyle/>
          <a:p>
            <a:pPr algn="ctr"/>
            <a:r>
              <a:rPr lang="en-US" sz="1200" dirty="0"/>
              <a:t>Table</a:t>
            </a:r>
          </a:p>
        </p:txBody>
      </p:sp>
      <p:sp>
        <p:nvSpPr>
          <p:cNvPr id="18" name="TextBox 17">
            <a:extLst>
              <a:ext uri="{FF2B5EF4-FFF2-40B4-BE49-F238E27FC236}">
                <a16:creationId xmlns:a16="http://schemas.microsoft.com/office/drawing/2014/main" xmlns="" id="{B5B646DC-8DEB-8145-9DBC-088DBCAE2AA6}"/>
              </a:ext>
            </a:extLst>
          </p:cNvPr>
          <p:cNvSpPr txBox="1"/>
          <p:nvPr/>
        </p:nvSpPr>
        <p:spPr>
          <a:xfrm>
            <a:off x="9487148" y="4447854"/>
            <a:ext cx="1629941" cy="307777"/>
          </a:xfrm>
          <a:prstGeom prst="rect">
            <a:avLst/>
          </a:prstGeom>
          <a:noFill/>
        </p:spPr>
        <p:txBody>
          <a:bodyPr wrap="square" rtlCol="0">
            <a:spAutoFit/>
          </a:bodyPr>
          <a:lstStyle/>
          <a:p>
            <a:pPr algn="ctr"/>
            <a:r>
              <a:rPr lang="en-US" sz="1400" dirty="0"/>
              <a:t>Cache node</a:t>
            </a:r>
          </a:p>
        </p:txBody>
      </p:sp>
      <p:sp>
        <p:nvSpPr>
          <p:cNvPr id="19" name="TextBox 18">
            <a:extLst>
              <a:ext uri="{FF2B5EF4-FFF2-40B4-BE49-F238E27FC236}">
                <a16:creationId xmlns:a16="http://schemas.microsoft.com/office/drawing/2014/main" xmlns="" id="{5C21B553-1D31-4D42-A247-5416EF4F9F3D}"/>
              </a:ext>
            </a:extLst>
          </p:cNvPr>
          <p:cNvSpPr txBox="1"/>
          <p:nvPr/>
        </p:nvSpPr>
        <p:spPr>
          <a:xfrm>
            <a:off x="8859049" y="5404022"/>
            <a:ext cx="1629941" cy="523220"/>
          </a:xfrm>
          <a:prstGeom prst="rect">
            <a:avLst/>
          </a:prstGeom>
          <a:noFill/>
        </p:spPr>
        <p:txBody>
          <a:bodyPr wrap="square" rtlCol="0">
            <a:spAutoFit/>
          </a:bodyPr>
          <a:lstStyle/>
          <a:p>
            <a:pPr algn="ctr"/>
            <a:r>
              <a:rPr lang="en-US" sz="1400" dirty="0" err="1"/>
              <a:t>ElastiCache</a:t>
            </a:r>
            <a:r>
              <a:rPr lang="en-US" sz="1400" dirty="0"/>
              <a:t> for </a:t>
            </a:r>
            <a:r>
              <a:rPr lang="en-US" sz="1400" dirty="0" err="1"/>
              <a:t>Redis</a:t>
            </a:r>
            <a:endParaRPr lang="en-US" sz="1400" dirty="0"/>
          </a:p>
        </p:txBody>
      </p:sp>
      <p:sp>
        <p:nvSpPr>
          <p:cNvPr id="20" name="TextBox 19">
            <a:extLst>
              <a:ext uri="{FF2B5EF4-FFF2-40B4-BE49-F238E27FC236}">
                <a16:creationId xmlns:a16="http://schemas.microsoft.com/office/drawing/2014/main" xmlns="" id="{D0AB5D7E-0C2C-3F47-A1DF-1DE3DBD421DC}"/>
              </a:ext>
            </a:extLst>
          </p:cNvPr>
          <p:cNvSpPr txBox="1"/>
          <p:nvPr/>
        </p:nvSpPr>
        <p:spPr>
          <a:xfrm>
            <a:off x="10302119" y="5432826"/>
            <a:ext cx="1629941" cy="523220"/>
          </a:xfrm>
          <a:prstGeom prst="rect">
            <a:avLst/>
          </a:prstGeom>
          <a:noFill/>
        </p:spPr>
        <p:txBody>
          <a:bodyPr wrap="square" rtlCol="0">
            <a:spAutoFit/>
          </a:bodyPr>
          <a:lstStyle/>
          <a:p>
            <a:pPr algn="ctr"/>
            <a:r>
              <a:rPr lang="en-US" sz="1400" dirty="0" err="1"/>
              <a:t>ElastiCache</a:t>
            </a:r>
            <a:r>
              <a:rPr lang="en-US" sz="1400" dirty="0"/>
              <a:t> for Memcached</a:t>
            </a:r>
          </a:p>
        </p:txBody>
      </p:sp>
      <p:sp>
        <p:nvSpPr>
          <p:cNvPr id="21" name="TextBox 20">
            <a:extLst>
              <a:ext uri="{FF2B5EF4-FFF2-40B4-BE49-F238E27FC236}">
                <a16:creationId xmlns:a16="http://schemas.microsoft.com/office/drawing/2014/main" xmlns="" id="{38D045F6-A46D-2E48-915A-51B943582CF3}"/>
              </a:ext>
            </a:extLst>
          </p:cNvPr>
          <p:cNvSpPr txBox="1"/>
          <p:nvPr/>
        </p:nvSpPr>
        <p:spPr>
          <a:xfrm>
            <a:off x="1873406" y="3175440"/>
            <a:ext cx="2301904" cy="307777"/>
          </a:xfrm>
          <a:prstGeom prst="rect">
            <a:avLst/>
          </a:prstGeom>
          <a:noFill/>
        </p:spPr>
        <p:txBody>
          <a:bodyPr wrap="square" rtlCol="0">
            <a:spAutoFit/>
          </a:bodyPr>
          <a:lstStyle/>
          <a:p>
            <a:pPr algn="ctr"/>
            <a:r>
              <a:rPr lang="en-US" sz="1400" dirty="0"/>
              <a:t>Amazon Aurora</a:t>
            </a:r>
          </a:p>
        </p:txBody>
      </p:sp>
      <p:sp>
        <p:nvSpPr>
          <p:cNvPr id="22" name="TextBox 21">
            <a:extLst>
              <a:ext uri="{FF2B5EF4-FFF2-40B4-BE49-F238E27FC236}">
                <a16:creationId xmlns:a16="http://schemas.microsoft.com/office/drawing/2014/main" xmlns="" id="{F5BA27B5-0539-A145-A87F-F4553EC26ADB}"/>
              </a:ext>
            </a:extLst>
          </p:cNvPr>
          <p:cNvSpPr txBox="1"/>
          <p:nvPr/>
        </p:nvSpPr>
        <p:spPr>
          <a:xfrm>
            <a:off x="4163250" y="3175440"/>
            <a:ext cx="2508760" cy="523220"/>
          </a:xfrm>
          <a:prstGeom prst="rect">
            <a:avLst/>
          </a:prstGeom>
          <a:noFill/>
        </p:spPr>
        <p:txBody>
          <a:bodyPr wrap="square" rtlCol="0">
            <a:spAutoFit/>
          </a:bodyPr>
          <a:lstStyle/>
          <a:p>
            <a:pPr algn="ctr"/>
            <a:r>
              <a:rPr lang="en-US" sz="1400" dirty="0"/>
              <a:t>Amazon </a:t>
            </a:r>
            <a:r>
              <a:rPr lang="en-US" sz="1400" dirty="0" err="1"/>
              <a:t>DocumentDB</a:t>
            </a:r>
            <a:r>
              <a:rPr lang="en-US" sz="1400" dirty="0"/>
              <a:t> (with MongoDB compatibility)</a:t>
            </a:r>
          </a:p>
        </p:txBody>
      </p:sp>
      <p:sp>
        <p:nvSpPr>
          <p:cNvPr id="23" name="TextBox 22">
            <a:extLst>
              <a:ext uri="{FF2B5EF4-FFF2-40B4-BE49-F238E27FC236}">
                <a16:creationId xmlns:a16="http://schemas.microsoft.com/office/drawing/2014/main" xmlns="" id="{82DF82FE-B12C-2944-9A6B-C577B61F9A00}"/>
              </a:ext>
            </a:extLst>
          </p:cNvPr>
          <p:cNvSpPr txBox="1"/>
          <p:nvPr/>
        </p:nvSpPr>
        <p:spPr>
          <a:xfrm>
            <a:off x="6634978" y="3175440"/>
            <a:ext cx="2301904" cy="307777"/>
          </a:xfrm>
          <a:prstGeom prst="rect">
            <a:avLst/>
          </a:prstGeom>
          <a:noFill/>
        </p:spPr>
        <p:txBody>
          <a:bodyPr wrap="square" rtlCol="0">
            <a:spAutoFit/>
          </a:bodyPr>
          <a:lstStyle/>
          <a:p>
            <a:pPr algn="ctr"/>
            <a:r>
              <a:rPr lang="en-US" sz="1400" dirty="0"/>
              <a:t>Amazon DynamoDB</a:t>
            </a:r>
          </a:p>
        </p:txBody>
      </p:sp>
      <p:sp>
        <p:nvSpPr>
          <p:cNvPr id="24" name="TextBox 23">
            <a:extLst>
              <a:ext uri="{FF2B5EF4-FFF2-40B4-BE49-F238E27FC236}">
                <a16:creationId xmlns:a16="http://schemas.microsoft.com/office/drawing/2014/main" xmlns="" id="{F90A5095-BA96-4E43-A515-BE295D706231}"/>
              </a:ext>
            </a:extLst>
          </p:cNvPr>
          <p:cNvSpPr txBox="1"/>
          <p:nvPr/>
        </p:nvSpPr>
        <p:spPr>
          <a:xfrm>
            <a:off x="9088246" y="3175440"/>
            <a:ext cx="2301904" cy="307777"/>
          </a:xfrm>
          <a:prstGeom prst="rect">
            <a:avLst/>
          </a:prstGeom>
          <a:noFill/>
        </p:spPr>
        <p:txBody>
          <a:bodyPr wrap="square" rtlCol="0">
            <a:spAutoFit/>
          </a:bodyPr>
          <a:lstStyle/>
          <a:p>
            <a:pPr algn="ctr"/>
            <a:r>
              <a:rPr lang="en-US" sz="1400" dirty="0"/>
              <a:t>Amazon </a:t>
            </a:r>
            <a:r>
              <a:rPr lang="en-US" sz="1400" dirty="0" err="1"/>
              <a:t>ElastiCache</a:t>
            </a:r>
            <a:endParaRPr lang="en-US" sz="1400" dirty="0"/>
          </a:p>
        </p:txBody>
      </p:sp>
      <p:pic>
        <p:nvPicPr>
          <p:cNvPr id="26" name="Graphic 25">
            <a:extLst>
              <a:ext uri="{FF2B5EF4-FFF2-40B4-BE49-F238E27FC236}">
                <a16:creationId xmlns:a16="http://schemas.microsoft.com/office/drawing/2014/main" xmlns="" id="{337151B8-DD47-C843-B396-C8F1EAEB23F9}"/>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2668758" y="2458270"/>
            <a:ext cx="711200" cy="711200"/>
          </a:xfrm>
          <a:prstGeom prst="rect">
            <a:avLst/>
          </a:prstGeom>
        </p:spPr>
      </p:pic>
      <p:pic>
        <p:nvPicPr>
          <p:cNvPr id="28" name="Graphic 27">
            <a:extLst>
              <a:ext uri="{FF2B5EF4-FFF2-40B4-BE49-F238E27FC236}">
                <a16:creationId xmlns:a16="http://schemas.microsoft.com/office/drawing/2014/main" xmlns="" id="{BE111FD0-BA65-1E49-9BA2-83EC0AED97E8}"/>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2668758" y="1086275"/>
            <a:ext cx="711200" cy="711200"/>
          </a:xfrm>
          <a:prstGeom prst="rect">
            <a:avLst/>
          </a:prstGeom>
        </p:spPr>
      </p:pic>
      <p:pic>
        <p:nvPicPr>
          <p:cNvPr id="30" name="Graphic 29">
            <a:extLst>
              <a:ext uri="{FF2B5EF4-FFF2-40B4-BE49-F238E27FC236}">
                <a16:creationId xmlns:a16="http://schemas.microsoft.com/office/drawing/2014/main" xmlns="" id="{9BE5AE0E-D81B-9D4D-983D-F98BC87C8FDE}"/>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5021666" y="2458270"/>
            <a:ext cx="711200" cy="711200"/>
          </a:xfrm>
          <a:prstGeom prst="rect">
            <a:avLst/>
          </a:prstGeom>
        </p:spPr>
      </p:pic>
      <p:pic>
        <p:nvPicPr>
          <p:cNvPr id="32" name="Graphic 31">
            <a:extLst>
              <a:ext uri="{FF2B5EF4-FFF2-40B4-BE49-F238E27FC236}">
                <a16:creationId xmlns:a16="http://schemas.microsoft.com/office/drawing/2014/main" xmlns="" id="{F333D868-CEAE-294A-AF5B-AC0C7910DF0C}"/>
              </a:ext>
            </a:extLst>
          </p:cNvPr>
          <p:cNvPicPr>
            <a:picLocks noChangeAspect="1"/>
          </p:cNvPicPr>
          <p:nvPr/>
        </p:nvPicPr>
        <p:blipFill>
          <a:blip r:embed="rId8">
            <a:extLst>
              <a:ext uri="{96DAC541-7B7A-43D3-8B79-37D633B846F1}">
                <asvg:svgBlip xmlns:asvg="http://schemas.microsoft.com/office/drawing/2016/SVG/main" xmlns="" r:embed="rId9"/>
              </a:ext>
            </a:extLst>
          </a:blip>
          <a:stretch>
            <a:fillRect/>
          </a:stretch>
        </p:blipFill>
        <p:spPr>
          <a:xfrm>
            <a:off x="5021666" y="1086275"/>
            <a:ext cx="711200" cy="711200"/>
          </a:xfrm>
          <a:prstGeom prst="rect">
            <a:avLst/>
          </a:prstGeom>
        </p:spPr>
      </p:pic>
      <p:pic>
        <p:nvPicPr>
          <p:cNvPr id="34" name="Graphic 33">
            <a:extLst>
              <a:ext uri="{FF2B5EF4-FFF2-40B4-BE49-F238E27FC236}">
                <a16:creationId xmlns:a16="http://schemas.microsoft.com/office/drawing/2014/main" xmlns="" id="{E44DCCB0-8908-E747-A6BF-0B9C6BADEA3C}"/>
              </a:ext>
            </a:extLst>
          </p:cNvPr>
          <p:cNvPicPr>
            <a:picLocks noChangeAspect="1"/>
          </p:cNvPicPr>
          <p:nvPr/>
        </p:nvPicPr>
        <p:blipFill>
          <a:blip r:embed="rId10">
            <a:extLst>
              <a:ext uri="{96DAC541-7B7A-43D3-8B79-37D633B846F1}">
                <asvg:svgBlip xmlns:asvg="http://schemas.microsoft.com/office/drawing/2016/SVG/main" xmlns="" r:embed="rId11"/>
              </a:ext>
            </a:extLst>
          </a:blip>
          <a:stretch>
            <a:fillRect/>
          </a:stretch>
        </p:blipFill>
        <p:spPr>
          <a:xfrm>
            <a:off x="7015513" y="3743247"/>
            <a:ext cx="469900" cy="469900"/>
          </a:xfrm>
          <a:prstGeom prst="rect">
            <a:avLst/>
          </a:prstGeom>
        </p:spPr>
      </p:pic>
      <p:pic>
        <p:nvPicPr>
          <p:cNvPr id="36" name="Graphic 35">
            <a:extLst>
              <a:ext uri="{FF2B5EF4-FFF2-40B4-BE49-F238E27FC236}">
                <a16:creationId xmlns:a16="http://schemas.microsoft.com/office/drawing/2014/main" xmlns="" id="{A1F56871-8552-3C40-AB91-BE00C1D83EC4}"/>
              </a:ext>
            </a:extLst>
          </p:cNvPr>
          <p:cNvPicPr>
            <a:picLocks noChangeAspect="1"/>
          </p:cNvPicPr>
          <p:nvPr/>
        </p:nvPicPr>
        <p:blipFill>
          <a:blip r:embed="rId12">
            <a:extLst>
              <a:ext uri="{96DAC541-7B7A-43D3-8B79-37D633B846F1}">
                <asvg:svgBlip xmlns:asvg="http://schemas.microsoft.com/office/drawing/2016/SVG/main" xmlns="" r:embed="rId13"/>
              </a:ext>
            </a:extLst>
          </a:blip>
          <a:stretch>
            <a:fillRect/>
          </a:stretch>
        </p:blipFill>
        <p:spPr>
          <a:xfrm>
            <a:off x="7068376" y="5265657"/>
            <a:ext cx="469900" cy="469900"/>
          </a:xfrm>
          <a:prstGeom prst="rect">
            <a:avLst/>
          </a:prstGeom>
        </p:spPr>
      </p:pic>
      <p:pic>
        <p:nvPicPr>
          <p:cNvPr id="38" name="Graphic 37">
            <a:extLst>
              <a:ext uri="{FF2B5EF4-FFF2-40B4-BE49-F238E27FC236}">
                <a16:creationId xmlns:a16="http://schemas.microsoft.com/office/drawing/2014/main" xmlns="" id="{869A2456-48A7-7141-8C69-3CD6983FAC50}"/>
              </a:ext>
            </a:extLst>
          </p:cNvPr>
          <p:cNvPicPr>
            <a:picLocks noChangeAspect="1"/>
          </p:cNvPicPr>
          <p:nvPr/>
        </p:nvPicPr>
        <p:blipFill>
          <a:blip r:embed="rId14">
            <a:extLst>
              <a:ext uri="{96DAC541-7B7A-43D3-8B79-37D633B846F1}">
                <asvg:svgBlip xmlns:asvg="http://schemas.microsoft.com/office/drawing/2016/SVG/main" xmlns="" r:embed="rId15"/>
              </a:ext>
            </a:extLst>
          </a:blip>
          <a:stretch>
            <a:fillRect/>
          </a:stretch>
        </p:blipFill>
        <p:spPr>
          <a:xfrm>
            <a:off x="8123971" y="5202800"/>
            <a:ext cx="469900" cy="469900"/>
          </a:xfrm>
          <a:prstGeom prst="rect">
            <a:avLst/>
          </a:prstGeom>
        </p:spPr>
      </p:pic>
      <p:pic>
        <p:nvPicPr>
          <p:cNvPr id="40" name="Graphic 39">
            <a:extLst>
              <a:ext uri="{FF2B5EF4-FFF2-40B4-BE49-F238E27FC236}">
                <a16:creationId xmlns:a16="http://schemas.microsoft.com/office/drawing/2014/main" xmlns="" id="{61378ECD-FE4F-094F-BC86-2236E8B7D425}"/>
              </a:ext>
            </a:extLst>
          </p:cNvPr>
          <p:cNvPicPr>
            <a:picLocks noChangeAspect="1"/>
          </p:cNvPicPr>
          <p:nvPr/>
        </p:nvPicPr>
        <p:blipFill>
          <a:blip r:embed="rId16">
            <a:extLst>
              <a:ext uri="{96DAC541-7B7A-43D3-8B79-37D633B846F1}">
                <asvg:svgBlip xmlns:asvg="http://schemas.microsoft.com/office/drawing/2016/SVG/main" xmlns="" r:embed="rId17"/>
              </a:ext>
            </a:extLst>
          </a:blip>
          <a:stretch>
            <a:fillRect/>
          </a:stretch>
        </p:blipFill>
        <p:spPr>
          <a:xfrm>
            <a:off x="7056604" y="4492337"/>
            <a:ext cx="469900" cy="469900"/>
          </a:xfrm>
          <a:prstGeom prst="rect">
            <a:avLst/>
          </a:prstGeom>
        </p:spPr>
      </p:pic>
      <p:pic>
        <p:nvPicPr>
          <p:cNvPr id="42" name="Graphic 41">
            <a:extLst>
              <a:ext uri="{FF2B5EF4-FFF2-40B4-BE49-F238E27FC236}">
                <a16:creationId xmlns:a16="http://schemas.microsoft.com/office/drawing/2014/main" xmlns="" id="{957FABD6-AE82-C942-8B80-1BD92916EA67}"/>
              </a:ext>
            </a:extLst>
          </p:cNvPr>
          <p:cNvPicPr>
            <a:picLocks noChangeAspect="1"/>
          </p:cNvPicPr>
          <p:nvPr/>
        </p:nvPicPr>
        <p:blipFill>
          <a:blip r:embed="rId18">
            <a:extLst>
              <a:ext uri="{96DAC541-7B7A-43D3-8B79-37D633B846F1}">
                <asvg:svgBlip xmlns:asvg="http://schemas.microsoft.com/office/drawing/2016/SVG/main" xmlns="" r:embed="rId19"/>
              </a:ext>
            </a:extLst>
          </a:blip>
          <a:stretch>
            <a:fillRect/>
          </a:stretch>
        </p:blipFill>
        <p:spPr>
          <a:xfrm>
            <a:off x="8069530" y="3748500"/>
            <a:ext cx="469900" cy="469900"/>
          </a:xfrm>
          <a:prstGeom prst="rect">
            <a:avLst/>
          </a:prstGeom>
        </p:spPr>
      </p:pic>
      <p:pic>
        <p:nvPicPr>
          <p:cNvPr id="44" name="Graphic 43">
            <a:extLst>
              <a:ext uri="{FF2B5EF4-FFF2-40B4-BE49-F238E27FC236}">
                <a16:creationId xmlns:a16="http://schemas.microsoft.com/office/drawing/2014/main" xmlns="" id="{EFCEDACD-5190-384D-953B-DE4FE39A9255}"/>
              </a:ext>
            </a:extLst>
          </p:cNvPr>
          <p:cNvPicPr>
            <a:picLocks noChangeAspect="1"/>
          </p:cNvPicPr>
          <p:nvPr/>
        </p:nvPicPr>
        <p:blipFill>
          <a:blip r:embed="rId20">
            <a:extLst>
              <a:ext uri="{96DAC541-7B7A-43D3-8B79-37D633B846F1}">
                <asvg:svgBlip xmlns:asvg="http://schemas.microsoft.com/office/drawing/2016/SVG/main" xmlns="" r:embed="rId21"/>
              </a:ext>
            </a:extLst>
          </a:blip>
          <a:stretch>
            <a:fillRect/>
          </a:stretch>
        </p:blipFill>
        <p:spPr>
          <a:xfrm>
            <a:off x="7430330" y="2458270"/>
            <a:ext cx="711200" cy="711200"/>
          </a:xfrm>
          <a:prstGeom prst="rect">
            <a:avLst/>
          </a:prstGeom>
        </p:spPr>
      </p:pic>
      <p:pic>
        <p:nvPicPr>
          <p:cNvPr id="46" name="Graphic 45">
            <a:extLst>
              <a:ext uri="{FF2B5EF4-FFF2-40B4-BE49-F238E27FC236}">
                <a16:creationId xmlns:a16="http://schemas.microsoft.com/office/drawing/2014/main" xmlns="" id="{E41541BE-4727-8841-BF0A-E7C98FCD8CAA}"/>
              </a:ext>
            </a:extLst>
          </p:cNvPr>
          <p:cNvPicPr>
            <a:picLocks noChangeAspect="1"/>
          </p:cNvPicPr>
          <p:nvPr/>
        </p:nvPicPr>
        <p:blipFill>
          <a:blip r:embed="rId22">
            <a:extLst>
              <a:ext uri="{96DAC541-7B7A-43D3-8B79-37D633B846F1}">
                <asvg:svgBlip xmlns:asvg="http://schemas.microsoft.com/office/drawing/2016/SVG/main" xmlns="" r:embed="rId23"/>
              </a:ext>
            </a:extLst>
          </a:blip>
          <a:stretch>
            <a:fillRect/>
          </a:stretch>
        </p:blipFill>
        <p:spPr>
          <a:xfrm>
            <a:off x="8115341" y="4452548"/>
            <a:ext cx="469900" cy="469900"/>
          </a:xfrm>
          <a:prstGeom prst="rect">
            <a:avLst/>
          </a:prstGeom>
        </p:spPr>
      </p:pic>
      <p:pic>
        <p:nvPicPr>
          <p:cNvPr id="48" name="Graphic 47">
            <a:extLst>
              <a:ext uri="{FF2B5EF4-FFF2-40B4-BE49-F238E27FC236}">
                <a16:creationId xmlns:a16="http://schemas.microsoft.com/office/drawing/2014/main" xmlns="" id="{64ACDB4E-B998-9447-845B-246D5827B993}"/>
              </a:ext>
            </a:extLst>
          </p:cNvPr>
          <p:cNvPicPr>
            <a:picLocks noChangeAspect="1"/>
          </p:cNvPicPr>
          <p:nvPr/>
        </p:nvPicPr>
        <p:blipFill>
          <a:blip r:embed="rId24">
            <a:extLst>
              <a:ext uri="{96DAC541-7B7A-43D3-8B79-37D633B846F1}">
                <asvg:svgBlip xmlns:asvg="http://schemas.microsoft.com/office/drawing/2016/SVG/main" xmlns="" r:embed="rId25"/>
              </a:ext>
            </a:extLst>
          </a:blip>
          <a:stretch>
            <a:fillRect/>
          </a:stretch>
        </p:blipFill>
        <p:spPr>
          <a:xfrm>
            <a:off x="7430330" y="1086275"/>
            <a:ext cx="711200" cy="711200"/>
          </a:xfrm>
          <a:prstGeom prst="rect">
            <a:avLst/>
          </a:prstGeom>
        </p:spPr>
      </p:pic>
      <p:pic>
        <p:nvPicPr>
          <p:cNvPr id="50" name="Graphic 49">
            <a:extLst>
              <a:ext uri="{FF2B5EF4-FFF2-40B4-BE49-F238E27FC236}">
                <a16:creationId xmlns:a16="http://schemas.microsoft.com/office/drawing/2014/main" xmlns="" id="{F7B8BF7E-5BC6-5A4C-B941-CC878EBB44CC}"/>
              </a:ext>
            </a:extLst>
          </p:cNvPr>
          <p:cNvPicPr>
            <a:picLocks noChangeAspect="1"/>
          </p:cNvPicPr>
          <p:nvPr/>
        </p:nvPicPr>
        <p:blipFill>
          <a:blip r:embed="rId26">
            <a:extLst>
              <a:ext uri="{96DAC541-7B7A-43D3-8B79-37D633B846F1}">
                <asvg:svgBlip xmlns:asvg="http://schemas.microsoft.com/office/drawing/2016/SVG/main" xmlns="" r:embed="rId27"/>
              </a:ext>
            </a:extLst>
          </a:blip>
          <a:stretch>
            <a:fillRect/>
          </a:stretch>
        </p:blipFill>
        <p:spPr>
          <a:xfrm>
            <a:off x="10107999" y="3949150"/>
            <a:ext cx="469900" cy="469900"/>
          </a:xfrm>
          <a:prstGeom prst="rect">
            <a:avLst/>
          </a:prstGeom>
        </p:spPr>
      </p:pic>
      <p:pic>
        <p:nvPicPr>
          <p:cNvPr id="54" name="Graphic 53">
            <a:extLst>
              <a:ext uri="{FF2B5EF4-FFF2-40B4-BE49-F238E27FC236}">
                <a16:creationId xmlns:a16="http://schemas.microsoft.com/office/drawing/2014/main" xmlns="" id="{3D4F8271-112D-EA42-B080-AAB14EC2852E}"/>
              </a:ext>
            </a:extLst>
          </p:cNvPr>
          <p:cNvPicPr>
            <a:picLocks noChangeAspect="1"/>
          </p:cNvPicPr>
          <p:nvPr/>
        </p:nvPicPr>
        <p:blipFill>
          <a:blip r:embed="rId28">
            <a:extLst>
              <a:ext uri="{96DAC541-7B7A-43D3-8B79-37D633B846F1}">
                <asvg:svgBlip xmlns:asvg="http://schemas.microsoft.com/office/drawing/2016/SVG/main" xmlns="" r:embed="rId29"/>
              </a:ext>
            </a:extLst>
          </a:blip>
          <a:stretch>
            <a:fillRect/>
          </a:stretch>
        </p:blipFill>
        <p:spPr>
          <a:xfrm>
            <a:off x="10906367" y="5047032"/>
            <a:ext cx="469900" cy="469900"/>
          </a:xfrm>
          <a:prstGeom prst="rect">
            <a:avLst/>
          </a:prstGeom>
        </p:spPr>
      </p:pic>
      <p:pic>
        <p:nvPicPr>
          <p:cNvPr id="56" name="Graphic 55">
            <a:extLst>
              <a:ext uri="{FF2B5EF4-FFF2-40B4-BE49-F238E27FC236}">
                <a16:creationId xmlns:a16="http://schemas.microsoft.com/office/drawing/2014/main" xmlns="" id="{34E60B22-5B8D-D94A-90DE-F9331EDBDECF}"/>
              </a:ext>
            </a:extLst>
          </p:cNvPr>
          <p:cNvPicPr>
            <a:picLocks noChangeAspect="1"/>
          </p:cNvPicPr>
          <p:nvPr/>
        </p:nvPicPr>
        <p:blipFill>
          <a:blip r:embed="rId30">
            <a:extLst>
              <a:ext uri="{96DAC541-7B7A-43D3-8B79-37D633B846F1}">
                <asvg:svgBlip xmlns:asvg="http://schemas.microsoft.com/office/drawing/2016/SVG/main" xmlns="" r:embed="rId31"/>
              </a:ext>
            </a:extLst>
          </a:blip>
          <a:stretch>
            <a:fillRect/>
          </a:stretch>
        </p:blipFill>
        <p:spPr>
          <a:xfrm>
            <a:off x="9377707" y="4962926"/>
            <a:ext cx="469900" cy="469900"/>
          </a:xfrm>
          <a:prstGeom prst="rect">
            <a:avLst/>
          </a:prstGeom>
        </p:spPr>
      </p:pic>
      <p:pic>
        <p:nvPicPr>
          <p:cNvPr id="58" name="Graphic 57">
            <a:extLst>
              <a:ext uri="{FF2B5EF4-FFF2-40B4-BE49-F238E27FC236}">
                <a16:creationId xmlns:a16="http://schemas.microsoft.com/office/drawing/2014/main" xmlns="" id="{3060BB77-83D3-884D-AD1A-9A300D680F1C}"/>
              </a:ext>
            </a:extLst>
          </p:cNvPr>
          <p:cNvPicPr>
            <a:picLocks noChangeAspect="1"/>
          </p:cNvPicPr>
          <p:nvPr/>
        </p:nvPicPr>
        <p:blipFill>
          <a:blip r:embed="rId32">
            <a:extLst>
              <a:ext uri="{96DAC541-7B7A-43D3-8B79-37D633B846F1}">
                <asvg:svgBlip xmlns:asvg="http://schemas.microsoft.com/office/drawing/2016/SVG/main" xmlns="" r:embed="rId33"/>
              </a:ext>
            </a:extLst>
          </a:blip>
          <a:stretch>
            <a:fillRect/>
          </a:stretch>
        </p:blipFill>
        <p:spPr>
          <a:xfrm>
            <a:off x="9883598" y="2458270"/>
            <a:ext cx="711200" cy="711200"/>
          </a:xfrm>
          <a:prstGeom prst="rect">
            <a:avLst/>
          </a:prstGeom>
        </p:spPr>
      </p:pic>
      <p:pic>
        <p:nvPicPr>
          <p:cNvPr id="60" name="Graphic 59">
            <a:extLst>
              <a:ext uri="{FF2B5EF4-FFF2-40B4-BE49-F238E27FC236}">
                <a16:creationId xmlns:a16="http://schemas.microsoft.com/office/drawing/2014/main" xmlns="" id="{D8DCB93D-3062-8B44-997D-5B8266630489}"/>
              </a:ext>
            </a:extLst>
          </p:cNvPr>
          <p:cNvPicPr>
            <a:picLocks noChangeAspect="1"/>
          </p:cNvPicPr>
          <p:nvPr/>
        </p:nvPicPr>
        <p:blipFill>
          <a:blip r:embed="rId34">
            <a:extLst>
              <a:ext uri="{96DAC541-7B7A-43D3-8B79-37D633B846F1}">
                <asvg:svgBlip xmlns:asvg="http://schemas.microsoft.com/office/drawing/2016/SVG/main" xmlns="" r:embed="rId35"/>
              </a:ext>
            </a:extLst>
          </a:blip>
          <a:stretch>
            <a:fillRect/>
          </a:stretch>
        </p:blipFill>
        <p:spPr>
          <a:xfrm>
            <a:off x="9883598" y="1086275"/>
            <a:ext cx="711200" cy="711200"/>
          </a:xfrm>
          <a:prstGeom prst="rect">
            <a:avLst/>
          </a:prstGeom>
        </p:spPr>
      </p:pic>
    </p:spTree>
    <p:extLst>
      <p:ext uri="{BB962C8B-B14F-4D97-AF65-F5344CB8AC3E}">
        <p14:creationId xmlns:p14="http://schemas.microsoft.com/office/powerpoint/2010/main" val="434207987"/>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5E75D44F-E143-0143-AB86-76EDB30F1DC3}"/>
              </a:ext>
            </a:extLst>
          </p:cNvPr>
          <p:cNvSpPr>
            <a:spLocks noGrp="1"/>
          </p:cNvSpPr>
          <p:nvPr>
            <p:ph type="sldNum" sz="quarter" idx="10"/>
          </p:nvPr>
        </p:nvSpPr>
        <p:spPr/>
        <p:txBody>
          <a:bodyPr/>
          <a:lstStyle/>
          <a:p>
            <a:fld id="{0E0E0192-C642-4D4F-AE82-A0D0DC02E26B}" type="slidenum">
              <a:rPr lang="en-US" smtClean="0"/>
              <a:t>47</a:t>
            </a:fld>
            <a:endParaRPr lang="en-US" dirty="0"/>
          </a:p>
        </p:txBody>
      </p:sp>
      <p:sp>
        <p:nvSpPr>
          <p:cNvPr id="3" name="Title 2">
            <a:extLst>
              <a:ext uri="{FF2B5EF4-FFF2-40B4-BE49-F238E27FC236}">
                <a16:creationId xmlns:a16="http://schemas.microsoft.com/office/drawing/2014/main" xmlns="" id="{355FDE2F-A8AC-8445-92DB-36EDD59E7203}"/>
              </a:ext>
            </a:extLst>
          </p:cNvPr>
          <p:cNvSpPr>
            <a:spLocks noGrp="1"/>
          </p:cNvSpPr>
          <p:nvPr>
            <p:ph type="title"/>
          </p:nvPr>
        </p:nvSpPr>
        <p:spPr/>
        <p:txBody>
          <a:bodyPr/>
          <a:lstStyle/>
          <a:p>
            <a:r>
              <a:rPr lang="en-US" dirty="0"/>
              <a:t>Database</a:t>
            </a:r>
          </a:p>
        </p:txBody>
      </p:sp>
      <p:sp>
        <p:nvSpPr>
          <p:cNvPr id="4" name="Text Placeholder 3">
            <a:extLst>
              <a:ext uri="{FF2B5EF4-FFF2-40B4-BE49-F238E27FC236}">
                <a16:creationId xmlns:a16="http://schemas.microsoft.com/office/drawing/2014/main" xmlns="" id="{37B4B554-9A1E-C34A-9E01-6B47CCE6FE1D}"/>
              </a:ext>
            </a:extLst>
          </p:cNvPr>
          <p:cNvSpPr>
            <a:spLocks noGrp="1"/>
          </p:cNvSpPr>
          <p:nvPr>
            <p:ph type="body" sz="quarter" idx="11"/>
          </p:nvPr>
        </p:nvSpPr>
        <p:spPr/>
        <p:txBody>
          <a:bodyPr/>
          <a:lstStyle/>
          <a:p>
            <a:r>
              <a:rPr lang="en-US" dirty="0"/>
              <a:t>2/3</a:t>
            </a:r>
          </a:p>
        </p:txBody>
      </p:sp>
      <p:sp>
        <p:nvSpPr>
          <p:cNvPr id="5" name="TextBox 4">
            <a:extLst>
              <a:ext uri="{FF2B5EF4-FFF2-40B4-BE49-F238E27FC236}">
                <a16:creationId xmlns:a16="http://schemas.microsoft.com/office/drawing/2014/main" xmlns="" id="{1D7C7DB3-3169-5B48-B331-8240019668A8}"/>
              </a:ext>
            </a:extLst>
          </p:cNvPr>
          <p:cNvSpPr txBox="1"/>
          <p:nvPr/>
        </p:nvSpPr>
        <p:spPr>
          <a:xfrm>
            <a:off x="1869278" y="1792688"/>
            <a:ext cx="2301904" cy="307777"/>
          </a:xfrm>
          <a:prstGeom prst="rect">
            <a:avLst/>
          </a:prstGeom>
          <a:noFill/>
        </p:spPr>
        <p:txBody>
          <a:bodyPr wrap="square" rtlCol="0">
            <a:spAutoFit/>
          </a:bodyPr>
          <a:lstStyle/>
          <a:p>
            <a:pPr algn="ctr"/>
            <a:r>
              <a:rPr lang="en-US" sz="1400" dirty="0"/>
              <a:t>Amazon Redshift</a:t>
            </a:r>
          </a:p>
        </p:txBody>
      </p:sp>
      <p:cxnSp>
        <p:nvCxnSpPr>
          <p:cNvPr id="6" name="Straight Connector 5">
            <a:extLst>
              <a:ext uri="{FF2B5EF4-FFF2-40B4-BE49-F238E27FC236}">
                <a16:creationId xmlns:a16="http://schemas.microsoft.com/office/drawing/2014/main" xmlns="" id="{4A9A3CD1-2DC7-0549-BAB6-FF46D6AB72CE}"/>
              </a:ext>
            </a:extLst>
          </p:cNvPr>
          <p:cNvCxnSpPr>
            <a:cxnSpLocks/>
          </p:cNvCxnSpPr>
          <p:nvPr/>
        </p:nvCxnSpPr>
        <p:spPr>
          <a:xfrm>
            <a:off x="4175311"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xmlns="" id="{D5A601E3-AB22-3D4F-9E24-B32E324DE2AE}"/>
              </a:ext>
            </a:extLst>
          </p:cNvPr>
          <p:cNvCxnSpPr>
            <a:cxnSpLocks/>
          </p:cNvCxnSpPr>
          <p:nvPr/>
        </p:nvCxnSpPr>
        <p:spPr>
          <a:xfrm>
            <a:off x="6561672"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xmlns="" id="{20D124BD-9BC1-9A46-9C68-E161A095B8BB}"/>
              </a:ext>
            </a:extLst>
          </p:cNvPr>
          <p:cNvCxnSpPr>
            <a:cxnSpLocks/>
          </p:cNvCxnSpPr>
          <p:nvPr/>
        </p:nvCxnSpPr>
        <p:spPr>
          <a:xfrm>
            <a:off x="8981486"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xmlns="" id="{34281044-71A4-0F48-8686-992D3658BB18}"/>
              </a:ext>
            </a:extLst>
          </p:cNvPr>
          <p:cNvSpPr txBox="1"/>
          <p:nvPr/>
        </p:nvSpPr>
        <p:spPr>
          <a:xfrm>
            <a:off x="4211035" y="1792688"/>
            <a:ext cx="2301904" cy="523220"/>
          </a:xfrm>
          <a:prstGeom prst="rect">
            <a:avLst/>
          </a:prstGeom>
          <a:noFill/>
        </p:spPr>
        <p:txBody>
          <a:bodyPr wrap="square" rtlCol="0">
            <a:spAutoFit/>
          </a:bodyPr>
          <a:lstStyle/>
          <a:p>
            <a:pPr algn="ctr"/>
            <a:r>
              <a:rPr lang="en-US" sz="1400" dirty="0"/>
              <a:t>AWS Database Migration Service</a:t>
            </a:r>
          </a:p>
        </p:txBody>
      </p:sp>
      <p:sp>
        <p:nvSpPr>
          <p:cNvPr id="20" name="TextBox 19">
            <a:extLst>
              <a:ext uri="{FF2B5EF4-FFF2-40B4-BE49-F238E27FC236}">
                <a16:creationId xmlns:a16="http://schemas.microsoft.com/office/drawing/2014/main" xmlns="" id="{D0AB5D7E-0C2C-3F47-A1DF-1DE3DBD421DC}"/>
              </a:ext>
            </a:extLst>
          </p:cNvPr>
          <p:cNvSpPr txBox="1"/>
          <p:nvPr/>
        </p:nvSpPr>
        <p:spPr>
          <a:xfrm>
            <a:off x="1869278" y="4280275"/>
            <a:ext cx="2301904" cy="307777"/>
          </a:xfrm>
          <a:prstGeom prst="rect">
            <a:avLst/>
          </a:prstGeom>
          <a:noFill/>
        </p:spPr>
        <p:txBody>
          <a:bodyPr wrap="square" rtlCol="0">
            <a:spAutoFit/>
          </a:bodyPr>
          <a:lstStyle/>
          <a:p>
            <a:pPr algn="ctr"/>
            <a:r>
              <a:rPr lang="en-US" sz="1400" dirty="0"/>
              <a:t>Dense compute node</a:t>
            </a:r>
          </a:p>
        </p:txBody>
      </p:sp>
      <p:sp>
        <p:nvSpPr>
          <p:cNvPr id="21" name="TextBox 20">
            <a:extLst>
              <a:ext uri="{FF2B5EF4-FFF2-40B4-BE49-F238E27FC236}">
                <a16:creationId xmlns:a16="http://schemas.microsoft.com/office/drawing/2014/main" xmlns="" id="{AB3D33A7-F9D7-3A49-8161-B4785BF93BA5}"/>
              </a:ext>
            </a:extLst>
          </p:cNvPr>
          <p:cNvSpPr txBox="1"/>
          <p:nvPr/>
        </p:nvSpPr>
        <p:spPr>
          <a:xfrm>
            <a:off x="1869278" y="5277120"/>
            <a:ext cx="2301904" cy="307777"/>
          </a:xfrm>
          <a:prstGeom prst="rect">
            <a:avLst/>
          </a:prstGeom>
          <a:noFill/>
        </p:spPr>
        <p:txBody>
          <a:bodyPr wrap="square" rtlCol="0">
            <a:spAutoFit/>
          </a:bodyPr>
          <a:lstStyle/>
          <a:p>
            <a:pPr algn="ctr"/>
            <a:r>
              <a:rPr lang="en-US" sz="1400" dirty="0"/>
              <a:t>Dense storage node</a:t>
            </a:r>
          </a:p>
        </p:txBody>
      </p:sp>
      <p:sp>
        <p:nvSpPr>
          <p:cNvPr id="22" name="TextBox 21">
            <a:extLst>
              <a:ext uri="{FF2B5EF4-FFF2-40B4-BE49-F238E27FC236}">
                <a16:creationId xmlns:a16="http://schemas.microsoft.com/office/drawing/2014/main" xmlns="" id="{64641B59-F003-834E-AF7E-549A779FCA7E}"/>
              </a:ext>
            </a:extLst>
          </p:cNvPr>
          <p:cNvSpPr txBox="1"/>
          <p:nvPr/>
        </p:nvSpPr>
        <p:spPr>
          <a:xfrm>
            <a:off x="4211035" y="4765273"/>
            <a:ext cx="2301904" cy="523220"/>
          </a:xfrm>
          <a:prstGeom prst="rect">
            <a:avLst/>
          </a:prstGeom>
          <a:noFill/>
        </p:spPr>
        <p:txBody>
          <a:bodyPr wrap="square" rtlCol="0">
            <a:spAutoFit/>
          </a:bodyPr>
          <a:lstStyle/>
          <a:p>
            <a:pPr algn="ctr"/>
            <a:r>
              <a:rPr lang="en-US" sz="1400" dirty="0"/>
              <a:t>Database migration workflow/job</a:t>
            </a:r>
          </a:p>
        </p:txBody>
      </p:sp>
      <p:sp>
        <p:nvSpPr>
          <p:cNvPr id="23" name="TextBox 22">
            <a:extLst>
              <a:ext uri="{FF2B5EF4-FFF2-40B4-BE49-F238E27FC236}">
                <a16:creationId xmlns:a16="http://schemas.microsoft.com/office/drawing/2014/main" xmlns="" id="{0ED263F1-8EE8-624B-9EE8-BF6ACA1DF21D}"/>
              </a:ext>
            </a:extLst>
          </p:cNvPr>
          <p:cNvSpPr txBox="1"/>
          <p:nvPr/>
        </p:nvSpPr>
        <p:spPr>
          <a:xfrm>
            <a:off x="6679582" y="1792688"/>
            <a:ext cx="2301904" cy="307777"/>
          </a:xfrm>
          <a:prstGeom prst="rect">
            <a:avLst/>
          </a:prstGeom>
          <a:noFill/>
        </p:spPr>
        <p:txBody>
          <a:bodyPr wrap="square" rtlCol="0">
            <a:spAutoFit/>
          </a:bodyPr>
          <a:lstStyle/>
          <a:p>
            <a:pPr algn="ctr"/>
            <a:r>
              <a:rPr lang="en-US" sz="1400" dirty="0"/>
              <a:t>Amazon Neptune</a:t>
            </a:r>
          </a:p>
        </p:txBody>
      </p:sp>
      <p:sp>
        <p:nvSpPr>
          <p:cNvPr id="24" name="TextBox 23">
            <a:extLst>
              <a:ext uri="{FF2B5EF4-FFF2-40B4-BE49-F238E27FC236}">
                <a16:creationId xmlns:a16="http://schemas.microsoft.com/office/drawing/2014/main" xmlns="" id="{8936CC50-4FF1-1C46-99AC-9AD82FF35513}"/>
              </a:ext>
            </a:extLst>
          </p:cNvPr>
          <p:cNvSpPr txBox="1"/>
          <p:nvPr/>
        </p:nvSpPr>
        <p:spPr>
          <a:xfrm>
            <a:off x="9032489" y="1792688"/>
            <a:ext cx="2301904" cy="523220"/>
          </a:xfrm>
          <a:prstGeom prst="rect">
            <a:avLst/>
          </a:prstGeom>
          <a:noFill/>
        </p:spPr>
        <p:txBody>
          <a:bodyPr wrap="square" rtlCol="0">
            <a:spAutoFit/>
          </a:bodyPr>
          <a:lstStyle/>
          <a:p>
            <a:pPr algn="ctr"/>
            <a:r>
              <a:rPr lang="en-US" sz="1400" dirty="0"/>
              <a:t>Amazon Quantum Ledger Database (QLDB)</a:t>
            </a:r>
          </a:p>
        </p:txBody>
      </p:sp>
      <p:sp>
        <p:nvSpPr>
          <p:cNvPr id="25" name="TextBox 24">
            <a:extLst>
              <a:ext uri="{FF2B5EF4-FFF2-40B4-BE49-F238E27FC236}">
                <a16:creationId xmlns:a16="http://schemas.microsoft.com/office/drawing/2014/main" xmlns="" id="{2C79069D-BFDE-6546-919F-288A8E07CF66}"/>
              </a:ext>
            </a:extLst>
          </p:cNvPr>
          <p:cNvSpPr txBox="1"/>
          <p:nvPr/>
        </p:nvSpPr>
        <p:spPr>
          <a:xfrm>
            <a:off x="6679582" y="3153137"/>
            <a:ext cx="2301904" cy="307777"/>
          </a:xfrm>
          <a:prstGeom prst="rect">
            <a:avLst/>
          </a:prstGeom>
          <a:noFill/>
        </p:spPr>
        <p:txBody>
          <a:bodyPr wrap="square" rtlCol="0">
            <a:spAutoFit/>
          </a:bodyPr>
          <a:lstStyle/>
          <a:p>
            <a:pPr algn="ctr"/>
            <a:r>
              <a:rPr lang="en-US" sz="1400" dirty="0"/>
              <a:t>Amazon Neptune</a:t>
            </a:r>
          </a:p>
        </p:txBody>
      </p:sp>
      <p:sp>
        <p:nvSpPr>
          <p:cNvPr id="26" name="TextBox 25">
            <a:extLst>
              <a:ext uri="{FF2B5EF4-FFF2-40B4-BE49-F238E27FC236}">
                <a16:creationId xmlns:a16="http://schemas.microsoft.com/office/drawing/2014/main" xmlns="" id="{3D90530F-239F-6D41-9C1A-B0DCFD831CE0}"/>
              </a:ext>
            </a:extLst>
          </p:cNvPr>
          <p:cNvSpPr txBox="1"/>
          <p:nvPr/>
        </p:nvSpPr>
        <p:spPr>
          <a:xfrm>
            <a:off x="9032489" y="3153137"/>
            <a:ext cx="2301904" cy="523220"/>
          </a:xfrm>
          <a:prstGeom prst="rect">
            <a:avLst/>
          </a:prstGeom>
          <a:noFill/>
        </p:spPr>
        <p:txBody>
          <a:bodyPr wrap="square" rtlCol="0">
            <a:spAutoFit/>
          </a:bodyPr>
          <a:lstStyle/>
          <a:p>
            <a:pPr algn="ctr"/>
            <a:r>
              <a:rPr lang="en-US" sz="1400" dirty="0"/>
              <a:t>Amazon Quantum Ledger Database (QLDB)</a:t>
            </a:r>
          </a:p>
        </p:txBody>
      </p:sp>
      <p:sp>
        <p:nvSpPr>
          <p:cNvPr id="27" name="TextBox 26">
            <a:extLst>
              <a:ext uri="{FF2B5EF4-FFF2-40B4-BE49-F238E27FC236}">
                <a16:creationId xmlns:a16="http://schemas.microsoft.com/office/drawing/2014/main" xmlns="" id="{E5AC56DA-7DE0-1D4E-BE5B-CAC3D6FA5436}"/>
              </a:ext>
            </a:extLst>
          </p:cNvPr>
          <p:cNvSpPr txBox="1"/>
          <p:nvPr/>
        </p:nvSpPr>
        <p:spPr>
          <a:xfrm>
            <a:off x="1869278" y="3153137"/>
            <a:ext cx="2301904" cy="307777"/>
          </a:xfrm>
          <a:prstGeom prst="rect">
            <a:avLst/>
          </a:prstGeom>
          <a:noFill/>
        </p:spPr>
        <p:txBody>
          <a:bodyPr wrap="square" rtlCol="0">
            <a:spAutoFit/>
          </a:bodyPr>
          <a:lstStyle/>
          <a:p>
            <a:pPr algn="ctr"/>
            <a:r>
              <a:rPr lang="en-US" sz="1400" dirty="0"/>
              <a:t>Amazon Redshift</a:t>
            </a:r>
          </a:p>
        </p:txBody>
      </p:sp>
      <p:sp>
        <p:nvSpPr>
          <p:cNvPr id="28" name="TextBox 27">
            <a:extLst>
              <a:ext uri="{FF2B5EF4-FFF2-40B4-BE49-F238E27FC236}">
                <a16:creationId xmlns:a16="http://schemas.microsoft.com/office/drawing/2014/main" xmlns="" id="{92EA2626-9AD0-C34A-9DFA-00B8753657B1}"/>
              </a:ext>
            </a:extLst>
          </p:cNvPr>
          <p:cNvSpPr txBox="1"/>
          <p:nvPr/>
        </p:nvSpPr>
        <p:spPr>
          <a:xfrm>
            <a:off x="4211035" y="3153137"/>
            <a:ext cx="2301904" cy="523220"/>
          </a:xfrm>
          <a:prstGeom prst="rect">
            <a:avLst/>
          </a:prstGeom>
          <a:noFill/>
        </p:spPr>
        <p:txBody>
          <a:bodyPr wrap="square" rtlCol="0">
            <a:spAutoFit/>
          </a:bodyPr>
          <a:lstStyle/>
          <a:p>
            <a:pPr algn="ctr"/>
            <a:r>
              <a:rPr lang="en-US" sz="1400" dirty="0"/>
              <a:t>AWS Database Migration Service</a:t>
            </a:r>
          </a:p>
        </p:txBody>
      </p:sp>
      <p:pic>
        <p:nvPicPr>
          <p:cNvPr id="11" name="Graphic 10">
            <a:extLst>
              <a:ext uri="{FF2B5EF4-FFF2-40B4-BE49-F238E27FC236}">
                <a16:creationId xmlns:a16="http://schemas.microsoft.com/office/drawing/2014/main" xmlns="" id="{92AEF313-0F6F-5049-8B86-A0F61F65C50F}"/>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7474934" y="2426414"/>
            <a:ext cx="711200" cy="711200"/>
          </a:xfrm>
          <a:prstGeom prst="rect">
            <a:avLst/>
          </a:prstGeom>
        </p:spPr>
      </p:pic>
      <p:pic>
        <p:nvPicPr>
          <p:cNvPr id="13" name="Graphic 12">
            <a:extLst>
              <a:ext uri="{FF2B5EF4-FFF2-40B4-BE49-F238E27FC236}">
                <a16:creationId xmlns:a16="http://schemas.microsoft.com/office/drawing/2014/main" xmlns="" id="{1C6B83D2-6654-284D-8391-ACAF1DACF235}"/>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7474934" y="1125864"/>
            <a:ext cx="711200" cy="711200"/>
          </a:xfrm>
          <a:prstGeom prst="rect">
            <a:avLst/>
          </a:prstGeom>
        </p:spPr>
      </p:pic>
      <p:pic>
        <p:nvPicPr>
          <p:cNvPr id="15" name="Graphic 14">
            <a:extLst>
              <a:ext uri="{FF2B5EF4-FFF2-40B4-BE49-F238E27FC236}">
                <a16:creationId xmlns:a16="http://schemas.microsoft.com/office/drawing/2014/main" xmlns="" id="{848BD07A-69F1-8C47-827D-949BF3BC1463}"/>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9827841" y="2426414"/>
            <a:ext cx="711200" cy="711200"/>
          </a:xfrm>
          <a:prstGeom prst="rect">
            <a:avLst/>
          </a:prstGeom>
        </p:spPr>
      </p:pic>
      <p:pic>
        <p:nvPicPr>
          <p:cNvPr id="17" name="Graphic 16">
            <a:extLst>
              <a:ext uri="{FF2B5EF4-FFF2-40B4-BE49-F238E27FC236}">
                <a16:creationId xmlns:a16="http://schemas.microsoft.com/office/drawing/2014/main" xmlns="" id="{F359DF4F-BD0C-8C4C-BC15-B38E7679FF25}"/>
              </a:ext>
            </a:extLst>
          </p:cNvPr>
          <p:cNvPicPr>
            <a:picLocks noChangeAspect="1"/>
          </p:cNvPicPr>
          <p:nvPr/>
        </p:nvPicPr>
        <p:blipFill>
          <a:blip r:embed="rId8">
            <a:extLst>
              <a:ext uri="{96DAC541-7B7A-43D3-8B79-37D633B846F1}">
                <asvg:svgBlip xmlns:asvg="http://schemas.microsoft.com/office/drawing/2016/SVG/main" xmlns="" r:embed="rId9"/>
              </a:ext>
            </a:extLst>
          </a:blip>
          <a:stretch>
            <a:fillRect/>
          </a:stretch>
        </p:blipFill>
        <p:spPr>
          <a:xfrm>
            <a:off x="9827841" y="1125864"/>
            <a:ext cx="711200" cy="711200"/>
          </a:xfrm>
          <a:prstGeom prst="rect">
            <a:avLst/>
          </a:prstGeom>
        </p:spPr>
      </p:pic>
      <p:pic>
        <p:nvPicPr>
          <p:cNvPr id="19" name="Graphic 18">
            <a:extLst>
              <a:ext uri="{FF2B5EF4-FFF2-40B4-BE49-F238E27FC236}">
                <a16:creationId xmlns:a16="http://schemas.microsoft.com/office/drawing/2014/main" xmlns="" id="{1A1C680F-CC47-BA42-9283-B1049901A4EF}"/>
              </a:ext>
            </a:extLst>
          </p:cNvPr>
          <p:cNvPicPr>
            <a:picLocks noChangeAspect="1"/>
          </p:cNvPicPr>
          <p:nvPr/>
        </p:nvPicPr>
        <p:blipFill>
          <a:blip r:embed="rId10">
            <a:extLst>
              <a:ext uri="{96DAC541-7B7A-43D3-8B79-37D633B846F1}">
                <asvg:svgBlip xmlns:asvg="http://schemas.microsoft.com/office/drawing/2016/SVG/main" xmlns="" r:embed="rId11"/>
              </a:ext>
            </a:extLst>
          </a:blip>
          <a:stretch>
            <a:fillRect/>
          </a:stretch>
        </p:blipFill>
        <p:spPr>
          <a:xfrm>
            <a:off x="2785280" y="3924681"/>
            <a:ext cx="469900" cy="469900"/>
          </a:xfrm>
          <a:prstGeom prst="rect">
            <a:avLst/>
          </a:prstGeom>
        </p:spPr>
      </p:pic>
      <p:pic>
        <p:nvPicPr>
          <p:cNvPr id="30" name="Graphic 29">
            <a:extLst>
              <a:ext uri="{FF2B5EF4-FFF2-40B4-BE49-F238E27FC236}">
                <a16:creationId xmlns:a16="http://schemas.microsoft.com/office/drawing/2014/main" xmlns="" id="{85E48568-D130-D844-8C7B-8CB2EDD4E3FA}"/>
              </a:ext>
            </a:extLst>
          </p:cNvPr>
          <p:cNvPicPr>
            <a:picLocks noChangeAspect="1"/>
          </p:cNvPicPr>
          <p:nvPr/>
        </p:nvPicPr>
        <p:blipFill>
          <a:blip r:embed="rId12">
            <a:extLst>
              <a:ext uri="{96DAC541-7B7A-43D3-8B79-37D633B846F1}">
                <asvg:svgBlip xmlns:asvg="http://schemas.microsoft.com/office/drawing/2016/SVG/main" xmlns="" r:embed="rId13"/>
              </a:ext>
            </a:extLst>
          </a:blip>
          <a:stretch>
            <a:fillRect/>
          </a:stretch>
        </p:blipFill>
        <p:spPr>
          <a:xfrm>
            <a:off x="2785280" y="4724263"/>
            <a:ext cx="469900" cy="469900"/>
          </a:xfrm>
          <a:prstGeom prst="rect">
            <a:avLst/>
          </a:prstGeom>
        </p:spPr>
      </p:pic>
      <p:pic>
        <p:nvPicPr>
          <p:cNvPr id="32" name="Graphic 31">
            <a:extLst>
              <a:ext uri="{FF2B5EF4-FFF2-40B4-BE49-F238E27FC236}">
                <a16:creationId xmlns:a16="http://schemas.microsoft.com/office/drawing/2014/main" xmlns="" id="{7838160C-CE3D-9944-8BEA-2F2AC0353FAA}"/>
              </a:ext>
            </a:extLst>
          </p:cNvPr>
          <p:cNvPicPr>
            <a:picLocks noChangeAspect="1"/>
          </p:cNvPicPr>
          <p:nvPr/>
        </p:nvPicPr>
        <p:blipFill>
          <a:blip r:embed="rId14">
            <a:extLst>
              <a:ext uri="{96DAC541-7B7A-43D3-8B79-37D633B846F1}">
                <asvg:svgBlip xmlns:asvg="http://schemas.microsoft.com/office/drawing/2016/SVG/main" xmlns="" r:embed="rId15"/>
              </a:ext>
            </a:extLst>
          </a:blip>
          <a:stretch>
            <a:fillRect/>
          </a:stretch>
        </p:blipFill>
        <p:spPr>
          <a:xfrm>
            <a:off x="2664630" y="2426414"/>
            <a:ext cx="711200" cy="711200"/>
          </a:xfrm>
          <a:prstGeom prst="rect">
            <a:avLst/>
          </a:prstGeom>
        </p:spPr>
      </p:pic>
      <p:pic>
        <p:nvPicPr>
          <p:cNvPr id="34" name="Graphic 33">
            <a:extLst>
              <a:ext uri="{FF2B5EF4-FFF2-40B4-BE49-F238E27FC236}">
                <a16:creationId xmlns:a16="http://schemas.microsoft.com/office/drawing/2014/main" xmlns="" id="{8BE31354-0FB2-1D49-82D7-D84A84D0654F}"/>
              </a:ext>
            </a:extLst>
          </p:cNvPr>
          <p:cNvPicPr>
            <a:picLocks noChangeAspect="1"/>
          </p:cNvPicPr>
          <p:nvPr/>
        </p:nvPicPr>
        <p:blipFill>
          <a:blip r:embed="rId16">
            <a:extLst>
              <a:ext uri="{96DAC541-7B7A-43D3-8B79-37D633B846F1}">
                <asvg:svgBlip xmlns:asvg="http://schemas.microsoft.com/office/drawing/2016/SVG/main" xmlns="" r:embed="rId17"/>
              </a:ext>
            </a:extLst>
          </a:blip>
          <a:stretch>
            <a:fillRect/>
          </a:stretch>
        </p:blipFill>
        <p:spPr>
          <a:xfrm>
            <a:off x="2664630" y="1125864"/>
            <a:ext cx="711200" cy="711200"/>
          </a:xfrm>
          <a:prstGeom prst="rect">
            <a:avLst/>
          </a:prstGeom>
        </p:spPr>
      </p:pic>
      <p:pic>
        <p:nvPicPr>
          <p:cNvPr id="36" name="Graphic 35">
            <a:extLst>
              <a:ext uri="{FF2B5EF4-FFF2-40B4-BE49-F238E27FC236}">
                <a16:creationId xmlns:a16="http://schemas.microsoft.com/office/drawing/2014/main" xmlns="" id="{458521EE-363C-A545-A8AC-D0D60F64349A}"/>
              </a:ext>
            </a:extLst>
          </p:cNvPr>
          <p:cNvPicPr>
            <a:picLocks noChangeAspect="1"/>
          </p:cNvPicPr>
          <p:nvPr/>
        </p:nvPicPr>
        <p:blipFill>
          <a:blip r:embed="rId18">
            <a:extLst>
              <a:ext uri="{96DAC541-7B7A-43D3-8B79-37D633B846F1}">
                <asvg:svgBlip xmlns:asvg="http://schemas.microsoft.com/office/drawing/2016/SVG/main" xmlns="" r:embed="rId19"/>
              </a:ext>
            </a:extLst>
          </a:blip>
          <a:stretch>
            <a:fillRect/>
          </a:stretch>
        </p:blipFill>
        <p:spPr>
          <a:xfrm>
            <a:off x="5127037" y="4313701"/>
            <a:ext cx="469900" cy="469900"/>
          </a:xfrm>
          <a:prstGeom prst="rect">
            <a:avLst/>
          </a:prstGeom>
        </p:spPr>
      </p:pic>
      <p:pic>
        <p:nvPicPr>
          <p:cNvPr id="38" name="Graphic 37">
            <a:extLst>
              <a:ext uri="{FF2B5EF4-FFF2-40B4-BE49-F238E27FC236}">
                <a16:creationId xmlns:a16="http://schemas.microsoft.com/office/drawing/2014/main" xmlns="" id="{5AA2520C-7A08-BC47-B67D-C12165CC1754}"/>
              </a:ext>
            </a:extLst>
          </p:cNvPr>
          <p:cNvPicPr>
            <a:picLocks noChangeAspect="1"/>
          </p:cNvPicPr>
          <p:nvPr/>
        </p:nvPicPr>
        <p:blipFill>
          <a:blip r:embed="rId20">
            <a:extLst>
              <a:ext uri="{96DAC541-7B7A-43D3-8B79-37D633B846F1}">
                <asvg:svgBlip xmlns:asvg="http://schemas.microsoft.com/office/drawing/2016/SVG/main" xmlns="" r:embed="rId21"/>
              </a:ext>
            </a:extLst>
          </a:blip>
          <a:stretch>
            <a:fillRect/>
          </a:stretch>
        </p:blipFill>
        <p:spPr>
          <a:xfrm>
            <a:off x="5006387" y="2426414"/>
            <a:ext cx="711200" cy="711200"/>
          </a:xfrm>
          <a:prstGeom prst="rect">
            <a:avLst/>
          </a:prstGeom>
        </p:spPr>
      </p:pic>
      <p:pic>
        <p:nvPicPr>
          <p:cNvPr id="40" name="Graphic 39">
            <a:extLst>
              <a:ext uri="{FF2B5EF4-FFF2-40B4-BE49-F238E27FC236}">
                <a16:creationId xmlns:a16="http://schemas.microsoft.com/office/drawing/2014/main" xmlns="" id="{B6ABBF47-72D0-F64E-9665-0D51210BDC25}"/>
              </a:ext>
            </a:extLst>
          </p:cNvPr>
          <p:cNvPicPr>
            <a:picLocks noChangeAspect="1"/>
          </p:cNvPicPr>
          <p:nvPr/>
        </p:nvPicPr>
        <p:blipFill>
          <a:blip r:embed="rId22">
            <a:extLst>
              <a:ext uri="{96DAC541-7B7A-43D3-8B79-37D633B846F1}">
                <asvg:svgBlip xmlns:asvg="http://schemas.microsoft.com/office/drawing/2016/SVG/main" xmlns="" r:embed="rId23"/>
              </a:ext>
            </a:extLst>
          </a:blip>
          <a:stretch>
            <a:fillRect/>
          </a:stretch>
        </p:blipFill>
        <p:spPr>
          <a:xfrm>
            <a:off x="5006387" y="1125864"/>
            <a:ext cx="711200" cy="711200"/>
          </a:xfrm>
          <a:prstGeom prst="rect">
            <a:avLst/>
          </a:prstGeom>
        </p:spPr>
      </p:pic>
    </p:spTree>
    <p:extLst>
      <p:ext uri="{BB962C8B-B14F-4D97-AF65-F5344CB8AC3E}">
        <p14:creationId xmlns:p14="http://schemas.microsoft.com/office/powerpoint/2010/main" val="366807265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5E75D44F-E143-0143-AB86-76EDB30F1DC3}"/>
              </a:ext>
            </a:extLst>
          </p:cNvPr>
          <p:cNvSpPr>
            <a:spLocks noGrp="1"/>
          </p:cNvSpPr>
          <p:nvPr>
            <p:ph type="sldNum" sz="quarter" idx="10"/>
          </p:nvPr>
        </p:nvSpPr>
        <p:spPr/>
        <p:txBody>
          <a:bodyPr/>
          <a:lstStyle/>
          <a:p>
            <a:fld id="{0E0E0192-C642-4D4F-AE82-A0D0DC02E26B}" type="slidenum">
              <a:rPr lang="en-US" smtClean="0"/>
              <a:t>48</a:t>
            </a:fld>
            <a:endParaRPr lang="en-US" dirty="0"/>
          </a:p>
        </p:txBody>
      </p:sp>
      <p:sp>
        <p:nvSpPr>
          <p:cNvPr id="3" name="Title 2">
            <a:extLst>
              <a:ext uri="{FF2B5EF4-FFF2-40B4-BE49-F238E27FC236}">
                <a16:creationId xmlns:a16="http://schemas.microsoft.com/office/drawing/2014/main" xmlns="" id="{355FDE2F-A8AC-8445-92DB-36EDD59E7203}"/>
              </a:ext>
            </a:extLst>
          </p:cNvPr>
          <p:cNvSpPr>
            <a:spLocks noGrp="1"/>
          </p:cNvSpPr>
          <p:nvPr>
            <p:ph type="title"/>
          </p:nvPr>
        </p:nvSpPr>
        <p:spPr/>
        <p:txBody>
          <a:bodyPr/>
          <a:lstStyle/>
          <a:p>
            <a:r>
              <a:rPr lang="en-US" dirty="0"/>
              <a:t>Database</a:t>
            </a:r>
          </a:p>
        </p:txBody>
      </p:sp>
      <p:sp>
        <p:nvSpPr>
          <p:cNvPr id="4" name="Text Placeholder 3">
            <a:extLst>
              <a:ext uri="{FF2B5EF4-FFF2-40B4-BE49-F238E27FC236}">
                <a16:creationId xmlns:a16="http://schemas.microsoft.com/office/drawing/2014/main" xmlns="" id="{37B4B554-9A1E-C34A-9E01-6B47CCE6FE1D}"/>
              </a:ext>
            </a:extLst>
          </p:cNvPr>
          <p:cNvSpPr>
            <a:spLocks noGrp="1"/>
          </p:cNvSpPr>
          <p:nvPr>
            <p:ph type="body" sz="quarter" idx="11"/>
          </p:nvPr>
        </p:nvSpPr>
        <p:spPr/>
        <p:txBody>
          <a:bodyPr/>
          <a:lstStyle/>
          <a:p>
            <a:r>
              <a:rPr lang="en-US" dirty="0"/>
              <a:t>3/3</a:t>
            </a:r>
          </a:p>
        </p:txBody>
      </p:sp>
      <p:sp>
        <p:nvSpPr>
          <p:cNvPr id="5" name="TextBox 4">
            <a:extLst>
              <a:ext uri="{FF2B5EF4-FFF2-40B4-BE49-F238E27FC236}">
                <a16:creationId xmlns:a16="http://schemas.microsoft.com/office/drawing/2014/main" xmlns="" id="{1D7C7DB3-3169-5B48-B331-8240019668A8}"/>
              </a:ext>
            </a:extLst>
          </p:cNvPr>
          <p:cNvSpPr txBox="1"/>
          <p:nvPr/>
        </p:nvSpPr>
        <p:spPr>
          <a:xfrm>
            <a:off x="1873406" y="2005473"/>
            <a:ext cx="2301904" cy="307777"/>
          </a:xfrm>
          <a:prstGeom prst="rect">
            <a:avLst/>
          </a:prstGeom>
          <a:noFill/>
        </p:spPr>
        <p:txBody>
          <a:bodyPr wrap="square" rtlCol="0">
            <a:spAutoFit/>
          </a:bodyPr>
          <a:lstStyle/>
          <a:p>
            <a:pPr algn="ctr"/>
            <a:r>
              <a:rPr lang="en-US" sz="1400" dirty="0"/>
              <a:t>Amazon RDS</a:t>
            </a:r>
          </a:p>
        </p:txBody>
      </p:sp>
      <p:cxnSp>
        <p:nvCxnSpPr>
          <p:cNvPr id="6" name="Straight Connector 5">
            <a:extLst>
              <a:ext uri="{FF2B5EF4-FFF2-40B4-BE49-F238E27FC236}">
                <a16:creationId xmlns:a16="http://schemas.microsoft.com/office/drawing/2014/main" xmlns="" id="{4A9A3CD1-2DC7-0549-BAB6-FF46D6AB72CE}"/>
              </a:ext>
            </a:extLst>
          </p:cNvPr>
          <p:cNvCxnSpPr>
            <a:cxnSpLocks/>
          </p:cNvCxnSpPr>
          <p:nvPr/>
        </p:nvCxnSpPr>
        <p:spPr>
          <a:xfrm>
            <a:off x="4175311"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xmlns="" id="{D5A601E3-AB22-3D4F-9E24-B32E324DE2AE}"/>
              </a:ext>
            </a:extLst>
          </p:cNvPr>
          <p:cNvCxnSpPr>
            <a:cxnSpLocks/>
          </p:cNvCxnSpPr>
          <p:nvPr/>
        </p:nvCxnSpPr>
        <p:spPr>
          <a:xfrm>
            <a:off x="6561672"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xmlns="" id="{EF9A4633-0F67-F945-8D9C-CB89F3A30AAD}"/>
              </a:ext>
            </a:extLst>
          </p:cNvPr>
          <p:cNvSpPr txBox="1"/>
          <p:nvPr/>
        </p:nvSpPr>
        <p:spPr>
          <a:xfrm>
            <a:off x="4181708" y="2005473"/>
            <a:ext cx="2301904" cy="307777"/>
          </a:xfrm>
          <a:prstGeom prst="rect">
            <a:avLst/>
          </a:prstGeom>
          <a:noFill/>
        </p:spPr>
        <p:txBody>
          <a:bodyPr wrap="square" rtlCol="0">
            <a:spAutoFit/>
          </a:bodyPr>
          <a:lstStyle/>
          <a:p>
            <a:pPr algn="ctr"/>
            <a:r>
              <a:rPr lang="en-US" sz="1400" dirty="0"/>
              <a:t>Amazon RDS on VMware</a:t>
            </a:r>
          </a:p>
        </p:txBody>
      </p:sp>
      <p:sp>
        <p:nvSpPr>
          <p:cNvPr id="19" name="TextBox 18">
            <a:extLst>
              <a:ext uri="{FF2B5EF4-FFF2-40B4-BE49-F238E27FC236}">
                <a16:creationId xmlns:a16="http://schemas.microsoft.com/office/drawing/2014/main" xmlns="" id="{BEA7C59D-E216-3648-819A-083EEB0A0CF0}"/>
              </a:ext>
            </a:extLst>
          </p:cNvPr>
          <p:cNvSpPr txBox="1"/>
          <p:nvPr/>
        </p:nvSpPr>
        <p:spPr>
          <a:xfrm>
            <a:off x="6627948" y="2005473"/>
            <a:ext cx="2301904" cy="307777"/>
          </a:xfrm>
          <a:prstGeom prst="rect">
            <a:avLst/>
          </a:prstGeom>
          <a:noFill/>
        </p:spPr>
        <p:txBody>
          <a:bodyPr wrap="square" rtlCol="0">
            <a:spAutoFit/>
          </a:bodyPr>
          <a:lstStyle/>
          <a:p>
            <a:pPr algn="ctr"/>
            <a:r>
              <a:rPr lang="en-US" sz="1400" dirty="0"/>
              <a:t>Amazon Timestream</a:t>
            </a:r>
          </a:p>
        </p:txBody>
      </p:sp>
      <p:sp>
        <p:nvSpPr>
          <p:cNvPr id="27" name="TextBox 26">
            <a:extLst>
              <a:ext uri="{FF2B5EF4-FFF2-40B4-BE49-F238E27FC236}">
                <a16:creationId xmlns:a16="http://schemas.microsoft.com/office/drawing/2014/main" xmlns="" id="{2C108AE1-BCB9-F046-A76F-DB9B34E076D4}"/>
              </a:ext>
            </a:extLst>
          </p:cNvPr>
          <p:cNvSpPr txBox="1"/>
          <p:nvPr/>
        </p:nvSpPr>
        <p:spPr>
          <a:xfrm>
            <a:off x="1873406" y="3388225"/>
            <a:ext cx="2301904" cy="307777"/>
          </a:xfrm>
          <a:prstGeom prst="rect">
            <a:avLst/>
          </a:prstGeom>
          <a:noFill/>
        </p:spPr>
        <p:txBody>
          <a:bodyPr wrap="square" rtlCol="0">
            <a:spAutoFit/>
          </a:bodyPr>
          <a:lstStyle/>
          <a:p>
            <a:pPr algn="ctr"/>
            <a:r>
              <a:rPr lang="en-US" sz="1400" dirty="0"/>
              <a:t>Amazon RDS</a:t>
            </a:r>
          </a:p>
        </p:txBody>
      </p:sp>
      <p:sp>
        <p:nvSpPr>
          <p:cNvPr id="28" name="TextBox 27">
            <a:extLst>
              <a:ext uri="{FF2B5EF4-FFF2-40B4-BE49-F238E27FC236}">
                <a16:creationId xmlns:a16="http://schemas.microsoft.com/office/drawing/2014/main" xmlns="" id="{DDE35165-D022-BF4F-A167-2EA76CCB45B1}"/>
              </a:ext>
            </a:extLst>
          </p:cNvPr>
          <p:cNvSpPr txBox="1"/>
          <p:nvPr/>
        </p:nvSpPr>
        <p:spPr>
          <a:xfrm>
            <a:off x="4181708" y="3388225"/>
            <a:ext cx="2301904" cy="307777"/>
          </a:xfrm>
          <a:prstGeom prst="rect">
            <a:avLst/>
          </a:prstGeom>
          <a:noFill/>
        </p:spPr>
        <p:txBody>
          <a:bodyPr wrap="square" rtlCol="0">
            <a:spAutoFit/>
          </a:bodyPr>
          <a:lstStyle/>
          <a:p>
            <a:pPr algn="ctr"/>
            <a:r>
              <a:rPr lang="en-US" sz="1400" dirty="0"/>
              <a:t>Amazon RDS on VMware</a:t>
            </a:r>
          </a:p>
        </p:txBody>
      </p:sp>
      <p:sp>
        <p:nvSpPr>
          <p:cNvPr id="30" name="TextBox 29">
            <a:extLst>
              <a:ext uri="{FF2B5EF4-FFF2-40B4-BE49-F238E27FC236}">
                <a16:creationId xmlns:a16="http://schemas.microsoft.com/office/drawing/2014/main" xmlns="" id="{2A040CF5-4A69-414B-AD2F-BB2018E84A91}"/>
              </a:ext>
            </a:extLst>
          </p:cNvPr>
          <p:cNvSpPr txBox="1"/>
          <p:nvPr/>
        </p:nvSpPr>
        <p:spPr>
          <a:xfrm>
            <a:off x="6627948" y="3388225"/>
            <a:ext cx="2301904" cy="307777"/>
          </a:xfrm>
          <a:prstGeom prst="rect">
            <a:avLst/>
          </a:prstGeom>
          <a:noFill/>
        </p:spPr>
        <p:txBody>
          <a:bodyPr wrap="square" rtlCol="0">
            <a:spAutoFit/>
          </a:bodyPr>
          <a:lstStyle/>
          <a:p>
            <a:pPr algn="ctr"/>
            <a:r>
              <a:rPr lang="en-US" sz="1400" dirty="0"/>
              <a:t>Amazon Timestream</a:t>
            </a:r>
          </a:p>
        </p:txBody>
      </p:sp>
      <p:pic>
        <p:nvPicPr>
          <p:cNvPr id="10" name="Graphic 9">
            <a:extLst>
              <a:ext uri="{FF2B5EF4-FFF2-40B4-BE49-F238E27FC236}">
                <a16:creationId xmlns:a16="http://schemas.microsoft.com/office/drawing/2014/main" xmlns="" id="{984A8CF6-E9EF-474A-AE0E-1E812E43A6AB}"/>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2668758" y="2520461"/>
            <a:ext cx="711200" cy="711200"/>
          </a:xfrm>
          <a:prstGeom prst="rect">
            <a:avLst/>
          </a:prstGeom>
        </p:spPr>
      </p:pic>
      <p:pic>
        <p:nvPicPr>
          <p:cNvPr id="12" name="Graphic 11">
            <a:extLst>
              <a:ext uri="{FF2B5EF4-FFF2-40B4-BE49-F238E27FC236}">
                <a16:creationId xmlns:a16="http://schemas.microsoft.com/office/drawing/2014/main" xmlns="" id="{7A0CFA3F-C968-4940-9598-BDA5FEF2404B}"/>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4977060" y="2520461"/>
            <a:ext cx="711200" cy="711200"/>
          </a:xfrm>
          <a:prstGeom prst="rect">
            <a:avLst/>
          </a:prstGeom>
        </p:spPr>
      </p:pic>
      <p:pic>
        <p:nvPicPr>
          <p:cNvPr id="14" name="Graphic 13">
            <a:extLst>
              <a:ext uri="{FF2B5EF4-FFF2-40B4-BE49-F238E27FC236}">
                <a16:creationId xmlns:a16="http://schemas.microsoft.com/office/drawing/2014/main" xmlns="" id="{0CBEE18F-4A49-AA41-90F8-E5AB8BF67D37}"/>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4977060" y="1209660"/>
            <a:ext cx="711200" cy="711200"/>
          </a:xfrm>
          <a:prstGeom prst="rect">
            <a:avLst/>
          </a:prstGeom>
        </p:spPr>
      </p:pic>
      <p:pic>
        <p:nvPicPr>
          <p:cNvPr id="16" name="Graphic 15">
            <a:extLst>
              <a:ext uri="{FF2B5EF4-FFF2-40B4-BE49-F238E27FC236}">
                <a16:creationId xmlns:a16="http://schemas.microsoft.com/office/drawing/2014/main" xmlns="" id="{C74B9571-CBCE-0B41-BB93-C639C1D06DC9}"/>
              </a:ext>
            </a:extLst>
          </p:cNvPr>
          <p:cNvPicPr>
            <a:picLocks noChangeAspect="1"/>
          </p:cNvPicPr>
          <p:nvPr/>
        </p:nvPicPr>
        <p:blipFill>
          <a:blip r:embed="rId8">
            <a:extLst>
              <a:ext uri="{96DAC541-7B7A-43D3-8B79-37D633B846F1}">
                <asvg:svgBlip xmlns:asvg="http://schemas.microsoft.com/office/drawing/2016/SVG/main" xmlns="" r:embed="rId9"/>
              </a:ext>
            </a:extLst>
          </a:blip>
          <a:stretch>
            <a:fillRect/>
          </a:stretch>
        </p:blipFill>
        <p:spPr>
          <a:xfrm>
            <a:off x="2668758" y="1209660"/>
            <a:ext cx="711200" cy="711200"/>
          </a:xfrm>
          <a:prstGeom prst="rect">
            <a:avLst/>
          </a:prstGeom>
        </p:spPr>
      </p:pic>
      <p:pic>
        <p:nvPicPr>
          <p:cNvPr id="21" name="Graphic 20">
            <a:extLst>
              <a:ext uri="{FF2B5EF4-FFF2-40B4-BE49-F238E27FC236}">
                <a16:creationId xmlns:a16="http://schemas.microsoft.com/office/drawing/2014/main" xmlns="" id="{993E6F7C-2B39-054B-BCB3-0A49A3322C9A}"/>
              </a:ext>
            </a:extLst>
          </p:cNvPr>
          <p:cNvPicPr>
            <a:picLocks noChangeAspect="1"/>
          </p:cNvPicPr>
          <p:nvPr/>
        </p:nvPicPr>
        <p:blipFill>
          <a:blip r:embed="rId10">
            <a:extLst>
              <a:ext uri="{96DAC541-7B7A-43D3-8B79-37D633B846F1}">
                <asvg:svgBlip xmlns:asvg="http://schemas.microsoft.com/office/drawing/2016/SVG/main" xmlns="" r:embed="rId11"/>
              </a:ext>
            </a:extLst>
          </a:blip>
          <a:stretch>
            <a:fillRect/>
          </a:stretch>
        </p:blipFill>
        <p:spPr>
          <a:xfrm>
            <a:off x="7423300" y="2520461"/>
            <a:ext cx="711200" cy="711200"/>
          </a:xfrm>
          <a:prstGeom prst="rect">
            <a:avLst/>
          </a:prstGeom>
        </p:spPr>
      </p:pic>
      <p:pic>
        <p:nvPicPr>
          <p:cNvPr id="23" name="Graphic 22">
            <a:extLst>
              <a:ext uri="{FF2B5EF4-FFF2-40B4-BE49-F238E27FC236}">
                <a16:creationId xmlns:a16="http://schemas.microsoft.com/office/drawing/2014/main" xmlns="" id="{1C550318-6C90-DC4E-9EE6-F9D74F6E8F9F}"/>
              </a:ext>
            </a:extLst>
          </p:cNvPr>
          <p:cNvPicPr>
            <a:picLocks noChangeAspect="1"/>
          </p:cNvPicPr>
          <p:nvPr/>
        </p:nvPicPr>
        <p:blipFill>
          <a:blip r:embed="rId12">
            <a:extLst>
              <a:ext uri="{96DAC541-7B7A-43D3-8B79-37D633B846F1}">
                <asvg:svgBlip xmlns:asvg="http://schemas.microsoft.com/office/drawing/2016/SVG/main" xmlns="" r:embed="rId13"/>
              </a:ext>
            </a:extLst>
          </a:blip>
          <a:stretch>
            <a:fillRect/>
          </a:stretch>
        </p:blipFill>
        <p:spPr>
          <a:xfrm>
            <a:off x="7423300" y="1209660"/>
            <a:ext cx="711200" cy="711200"/>
          </a:xfrm>
          <a:prstGeom prst="rect">
            <a:avLst/>
          </a:prstGeom>
        </p:spPr>
      </p:pic>
    </p:spTree>
    <p:extLst>
      <p:ext uri="{BB962C8B-B14F-4D97-AF65-F5344CB8AC3E}">
        <p14:creationId xmlns:p14="http://schemas.microsoft.com/office/powerpoint/2010/main" val="667984811"/>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98FADB3-4E2B-0547-9811-1164C5076F1E}"/>
              </a:ext>
            </a:extLst>
          </p:cNvPr>
          <p:cNvSpPr>
            <a:spLocks noGrp="1"/>
          </p:cNvSpPr>
          <p:nvPr>
            <p:ph type="title"/>
          </p:nvPr>
        </p:nvSpPr>
        <p:spPr/>
        <p:txBody>
          <a:bodyPr/>
          <a:lstStyle/>
          <a:p>
            <a:r>
              <a:rPr lang="en-US" dirty="0"/>
              <a:t>Desktop &amp; App Streaming</a:t>
            </a:r>
          </a:p>
        </p:txBody>
      </p:sp>
      <p:sp>
        <p:nvSpPr>
          <p:cNvPr id="3" name="Slide Number Placeholder 2">
            <a:extLst>
              <a:ext uri="{FF2B5EF4-FFF2-40B4-BE49-F238E27FC236}">
                <a16:creationId xmlns:a16="http://schemas.microsoft.com/office/drawing/2014/main" xmlns="" id="{D5C28C6B-7679-B341-B880-0B456B1531DB}"/>
              </a:ext>
            </a:extLst>
          </p:cNvPr>
          <p:cNvSpPr>
            <a:spLocks noGrp="1"/>
          </p:cNvSpPr>
          <p:nvPr>
            <p:ph type="sldNum" sz="quarter" idx="10"/>
          </p:nvPr>
        </p:nvSpPr>
        <p:spPr/>
        <p:txBody>
          <a:bodyPr/>
          <a:lstStyle/>
          <a:p>
            <a:fld id="{0E0E0192-C642-4D4F-AE82-A0D0DC02E26B}" type="slidenum">
              <a:rPr lang="en-US" smtClean="0"/>
              <a:t>49</a:t>
            </a:fld>
            <a:endParaRPr lang="en-US" dirty="0"/>
          </a:p>
        </p:txBody>
      </p:sp>
      <p:pic>
        <p:nvPicPr>
          <p:cNvPr id="7" name="Graphic 6">
            <a:extLst>
              <a:ext uri="{FF2B5EF4-FFF2-40B4-BE49-F238E27FC236}">
                <a16:creationId xmlns:a16="http://schemas.microsoft.com/office/drawing/2014/main" xmlns="" id="{61A16492-43B7-4A4F-805F-18F05F2BF845}"/>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10183437" y="2280621"/>
            <a:ext cx="952500" cy="952500"/>
          </a:xfrm>
          <a:prstGeom prst="rect">
            <a:avLst/>
          </a:prstGeom>
        </p:spPr>
      </p:pic>
      <p:pic>
        <p:nvPicPr>
          <p:cNvPr id="9" name="Graphic 8">
            <a:extLst>
              <a:ext uri="{FF2B5EF4-FFF2-40B4-BE49-F238E27FC236}">
                <a16:creationId xmlns:a16="http://schemas.microsoft.com/office/drawing/2014/main" xmlns="" id="{344C54B8-4C8B-094B-80C1-FDD6B6078316}"/>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10183437" y="3533698"/>
            <a:ext cx="952500" cy="952500"/>
          </a:xfrm>
          <a:prstGeom prst="rect">
            <a:avLst/>
          </a:prstGeom>
        </p:spPr>
      </p:pic>
    </p:spTree>
    <p:extLst>
      <p:ext uri="{BB962C8B-B14F-4D97-AF65-F5344CB8AC3E}">
        <p14:creationId xmlns:p14="http://schemas.microsoft.com/office/powerpoint/2010/main" val="322652564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cstate="hqprint">
            <a:alphaModFix amt="59000"/>
            <a:lum/>
            <a:extLst>
              <a:ext uri="{28A0092B-C50C-407E-A947-70E740481C1C}">
                <a14:useLocalDpi xmlns:a14="http://schemas.microsoft.com/office/drawing/2010/main"/>
              </a:ext>
            </a:extLst>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2E14C58-1D63-CA44-9D51-530E26C96C37}"/>
              </a:ext>
            </a:extLst>
          </p:cNvPr>
          <p:cNvSpPr>
            <a:spLocks noGrp="1"/>
          </p:cNvSpPr>
          <p:nvPr>
            <p:ph type="title"/>
          </p:nvPr>
        </p:nvSpPr>
        <p:spPr/>
        <p:txBody>
          <a:bodyPr/>
          <a:lstStyle/>
          <a:p>
            <a:r>
              <a:rPr lang="en-US" dirty="0"/>
              <a:t>Introduction</a:t>
            </a:r>
          </a:p>
        </p:txBody>
      </p:sp>
      <p:sp>
        <p:nvSpPr>
          <p:cNvPr id="17" name="Text Placeholder 16">
            <a:extLst>
              <a:ext uri="{FF2B5EF4-FFF2-40B4-BE49-F238E27FC236}">
                <a16:creationId xmlns:a16="http://schemas.microsoft.com/office/drawing/2014/main" xmlns="" id="{76CB7461-7864-5C48-B40A-8EC5ECDDD604}"/>
              </a:ext>
            </a:extLst>
          </p:cNvPr>
          <p:cNvSpPr>
            <a:spLocks noGrp="1"/>
          </p:cNvSpPr>
          <p:nvPr>
            <p:ph type="body" idx="1"/>
          </p:nvPr>
        </p:nvSpPr>
        <p:spPr/>
        <p:txBody>
          <a:bodyPr/>
          <a:lstStyle/>
          <a:p>
            <a:r>
              <a:rPr lang="en-US"/>
              <a:t>About the deck and guidance for getting started</a:t>
            </a:r>
            <a:endParaRPr lang="en-US" dirty="0"/>
          </a:p>
        </p:txBody>
      </p:sp>
      <p:sp>
        <p:nvSpPr>
          <p:cNvPr id="5" name="Slide Number Placeholder 4">
            <a:extLst>
              <a:ext uri="{FF2B5EF4-FFF2-40B4-BE49-F238E27FC236}">
                <a16:creationId xmlns:a16="http://schemas.microsoft.com/office/drawing/2014/main" xmlns="" id="{B24AECC3-92CE-EA46-9A3A-5EC5D971052B}"/>
              </a:ext>
            </a:extLst>
          </p:cNvPr>
          <p:cNvSpPr>
            <a:spLocks noGrp="1"/>
          </p:cNvSpPr>
          <p:nvPr>
            <p:ph type="sldNum" sz="quarter" idx="4"/>
          </p:nvPr>
        </p:nvSpPr>
        <p:spPr/>
        <p:txBody>
          <a:bodyPr/>
          <a:lstStyle/>
          <a:p>
            <a:fld id="{0E0E0192-C642-4D4F-AE82-A0D0DC02E26B}" type="slidenum">
              <a:rPr lang="en-US" smtClean="0"/>
              <a:pPr/>
              <a:t>5</a:t>
            </a:fld>
            <a:endParaRPr lang="en-US" dirty="0"/>
          </a:p>
        </p:txBody>
      </p:sp>
    </p:spTree>
    <p:extLst>
      <p:ext uri="{BB962C8B-B14F-4D97-AF65-F5344CB8AC3E}">
        <p14:creationId xmlns:p14="http://schemas.microsoft.com/office/powerpoint/2010/main" val="254697589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BCB61BF6-D07E-BF40-8DAF-421C11337D60}"/>
              </a:ext>
            </a:extLst>
          </p:cNvPr>
          <p:cNvSpPr>
            <a:spLocks noGrp="1"/>
          </p:cNvSpPr>
          <p:nvPr>
            <p:ph type="sldNum" sz="quarter" idx="10"/>
          </p:nvPr>
        </p:nvSpPr>
        <p:spPr/>
        <p:txBody>
          <a:bodyPr/>
          <a:lstStyle/>
          <a:p>
            <a:fld id="{0E0E0192-C642-4D4F-AE82-A0D0DC02E26B}" type="slidenum">
              <a:rPr lang="en-US" smtClean="0"/>
              <a:t>50</a:t>
            </a:fld>
            <a:endParaRPr lang="en-US" dirty="0"/>
          </a:p>
        </p:txBody>
      </p:sp>
      <p:sp>
        <p:nvSpPr>
          <p:cNvPr id="3" name="Title 2">
            <a:extLst>
              <a:ext uri="{FF2B5EF4-FFF2-40B4-BE49-F238E27FC236}">
                <a16:creationId xmlns:a16="http://schemas.microsoft.com/office/drawing/2014/main" xmlns="" id="{95DB2E77-1525-C545-8B66-7D9715927FE8}"/>
              </a:ext>
            </a:extLst>
          </p:cNvPr>
          <p:cNvSpPr>
            <a:spLocks noGrp="1"/>
          </p:cNvSpPr>
          <p:nvPr>
            <p:ph type="title"/>
          </p:nvPr>
        </p:nvSpPr>
        <p:spPr/>
        <p:txBody>
          <a:bodyPr/>
          <a:lstStyle/>
          <a:p>
            <a:r>
              <a:rPr lang="en-US" dirty="0"/>
              <a:t>Desktop &amp; App Streaming</a:t>
            </a:r>
          </a:p>
        </p:txBody>
      </p:sp>
      <p:sp>
        <p:nvSpPr>
          <p:cNvPr id="4" name="Text Placeholder 3">
            <a:extLst>
              <a:ext uri="{FF2B5EF4-FFF2-40B4-BE49-F238E27FC236}">
                <a16:creationId xmlns:a16="http://schemas.microsoft.com/office/drawing/2014/main" xmlns="" id="{A3BAA5FD-7F71-6042-BB80-CAAB0242EAA6}"/>
              </a:ext>
            </a:extLst>
          </p:cNvPr>
          <p:cNvSpPr>
            <a:spLocks noGrp="1"/>
          </p:cNvSpPr>
          <p:nvPr>
            <p:ph type="body" sz="quarter" idx="11"/>
          </p:nvPr>
        </p:nvSpPr>
        <p:spPr/>
        <p:txBody>
          <a:bodyPr/>
          <a:lstStyle/>
          <a:p>
            <a:r>
              <a:rPr lang="en-US" dirty="0"/>
              <a:t>1/1</a:t>
            </a:r>
          </a:p>
        </p:txBody>
      </p:sp>
      <p:sp>
        <p:nvSpPr>
          <p:cNvPr id="5" name="TextBox 4">
            <a:extLst>
              <a:ext uri="{FF2B5EF4-FFF2-40B4-BE49-F238E27FC236}">
                <a16:creationId xmlns:a16="http://schemas.microsoft.com/office/drawing/2014/main" xmlns="" id="{B403A4EE-1F9E-4244-9DA7-FC109922E112}"/>
              </a:ext>
            </a:extLst>
          </p:cNvPr>
          <p:cNvSpPr txBox="1"/>
          <p:nvPr/>
        </p:nvSpPr>
        <p:spPr>
          <a:xfrm>
            <a:off x="1873406" y="2005473"/>
            <a:ext cx="2301904" cy="307777"/>
          </a:xfrm>
          <a:prstGeom prst="rect">
            <a:avLst/>
          </a:prstGeom>
          <a:noFill/>
        </p:spPr>
        <p:txBody>
          <a:bodyPr wrap="square" rtlCol="0">
            <a:spAutoFit/>
          </a:bodyPr>
          <a:lstStyle/>
          <a:p>
            <a:pPr algn="ctr"/>
            <a:r>
              <a:rPr lang="en-US" sz="1400" dirty="0"/>
              <a:t>Amazon </a:t>
            </a:r>
            <a:r>
              <a:rPr lang="en-US" sz="1400" dirty="0" err="1"/>
              <a:t>AppStream</a:t>
            </a:r>
            <a:r>
              <a:rPr lang="en-US" sz="1400" dirty="0"/>
              <a:t> 2.0</a:t>
            </a:r>
          </a:p>
        </p:txBody>
      </p:sp>
      <p:cxnSp>
        <p:nvCxnSpPr>
          <p:cNvPr id="6" name="Straight Connector 5">
            <a:extLst>
              <a:ext uri="{FF2B5EF4-FFF2-40B4-BE49-F238E27FC236}">
                <a16:creationId xmlns:a16="http://schemas.microsoft.com/office/drawing/2014/main" xmlns="" id="{124E4AEB-4D70-664B-9B96-0AEE605757D2}"/>
              </a:ext>
            </a:extLst>
          </p:cNvPr>
          <p:cNvCxnSpPr>
            <a:cxnSpLocks/>
          </p:cNvCxnSpPr>
          <p:nvPr/>
        </p:nvCxnSpPr>
        <p:spPr>
          <a:xfrm>
            <a:off x="4175311"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xmlns="" id="{FBFBA7C8-5CB2-194F-A191-A4CCC9397BEC}"/>
              </a:ext>
            </a:extLst>
          </p:cNvPr>
          <p:cNvSpPr txBox="1"/>
          <p:nvPr/>
        </p:nvSpPr>
        <p:spPr>
          <a:xfrm>
            <a:off x="4181709" y="2005473"/>
            <a:ext cx="2301904" cy="307777"/>
          </a:xfrm>
          <a:prstGeom prst="rect">
            <a:avLst/>
          </a:prstGeom>
          <a:noFill/>
        </p:spPr>
        <p:txBody>
          <a:bodyPr wrap="square" rtlCol="0">
            <a:spAutoFit/>
          </a:bodyPr>
          <a:lstStyle/>
          <a:p>
            <a:pPr algn="ctr"/>
            <a:r>
              <a:rPr lang="en-US" sz="1400" dirty="0"/>
              <a:t>Amazon </a:t>
            </a:r>
            <a:r>
              <a:rPr lang="en-US" sz="1400" dirty="0" err="1"/>
              <a:t>WorkSpaces</a:t>
            </a:r>
            <a:endParaRPr lang="en-US" sz="1400" dirty="0"/>
          </a:p>
        </p:txBody>
      </p:sp>
      <p:sp>
        <p:nvSpPr>
          <p:cNvPr id="10" name="TextBox 9">
            <a:extLst>
              <a:ext uri="{FF2B5EF4-FFF2-40B4-BE49-F238E27FC236}">
                <a16:creationId xmlns:a16="http://schemas.microsoft.com/office/drawing/2014/main" xmlns="" id="{2DA7ABF8-74DA-EC49-A017-FE27A0207651}"/>
              </a:ext>
            </a:extLst>
          </p:cNvPr>
          <p:cNvSpPr txBox="1"/>
          <p:nvPr/>
        </p:nvSpPr>
        <p:spPr>
          <a:xfrm>
            <a:off x="1873406" y="3377073"/>
            <a:ext cx="2301904" cy="307777"/>
          </a:xfrm>
          <a:prstGeom prst="rect">
            <a:avLst/>
          </a:prstGeom>
          <a:noFill/>
        </p:spPr>
        <p:txBody>
          <a:bodyPr wrap="square" rtlCol="0">
            <a:spAutoFit/>
          </a:bodyPr>
          <a:lstStyle/>
          <a:p>
            <a:pPr algn="ctr"/>
            <a:r>
              <a:rPr lang="en-US" sz="1400" dirty="0"/>
              <a:t>Amazon </a:t>
            </a:r>
            <a:r>
              <a:rPr lang="en-US" sz="1400" dirty="0" err="1"/>
              <a:t>AppStream</a:t>
            </a:r>
            <a:r>
              <a:rPr lang="en-US" sz="1400" dirty="0"/>
              <a:t> 2.0</a:t>
            </a:r>
          </a:p>
        </p:txBody>
      </p:sp>
      <p:sp>
        <p:nvSpPr>
          <p:cNvPr id="11" name="TextBox 10">
            <a:extLst>
              <a:ext uri="{FF2B5EF4-FFF2-40B4-BE49-F238E27FC236}">
                <a16:creationId xmlns:a16="http://schemas.microsoft.com/office/drawing/2014/main" xmlns="" id="{699442C3-370C-C44F-847C-DF6E4E72EA7A}"/>
              </a:ext>
            </a:extLst>
          </p:cNvPr>
          <p:cNvSpPr txBox="1"/>
          <p:nvPr/>
        </p:nvSpPr>
        <p:spPr>
          <a:xfrm>
            <a:off x="4181709" y="3377073"/>
            <a:ext cx="2301904" cy="307777"/>
          </a:xfrm>
          <a:prstGeom prst="rect">
            <a:avLst/>
          </a:prstGeom>
          <a:noFill/>
        </p:spPr>
        <p:txBody>
          <a:bodyPr wrap="square" rtlCol="0">
            <a:spAutoFit/>
          </a:bodyPr>
          <a:lstStyle/>
          <a:p>
            <a:pPr algn="ctr"/>
            <a:r>
              <a:rPr lang="en-US" sz="1400" dirty="0"/>
              <a:t>Amazon </a:t>
            </a:r>
            <a:r>
              <a:rPr lang="en-US" sz="1400" dirty="0" err="1"/>
              <a:t>WorkSpaces</a:t>
            </a:r>
            <a:endParaRPr lang="en-US" sz="1400" dirty="0"/>
          </a:p>
        </p:txBody>
      </p:sp>
      <p:pic>
        <p:nvPicPr>
          <p:cNvPr id="13" name="Graphic 12">
            <a:extLst>
              <a:ext uri="{FF2B5EF4-FFF2-40B4-BE49-F238E27FC236}">
                <a16:creationId xmlns:a16="http://schemas.microsoft.com/office/drawing/2014/main" xmlns="" id="{4118E45C-FD98-154E-9939-08EB0B8135A7}"/>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2668758" y="2573179"/>
            <a:ext cx="711200" cy="711200"/>
          </a:xfrm>
          <a:prstGeom prst="rect">
            <a:avLst/>
          </a:prstGeom>
        </p:spPr>
      </p:pic>
      <p:pic>
        <p:nvPicPr>
          <p:cNvPr id="15" name="Graphic 14">
            <a:extLst>
              <a:ext uri="{FF2B5EF4-FFF2-40B4-BE49-F238E27FC236}">
                <a16:creationId xmlns:a16="http://schemas.microsoft.com/office/drawing/2014/main" xmlns="" id="{04D91E5A-9F68-E347-BA8B-E00B2B25465E}"/>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2668758" y="1194523"/>
            <a:ext cx="711200" cy="711200"/>
          </a:xfrm>
          <a:prstGeom prst="rect">
            <a:avLst/>
          </a:prstGeom>
        </p:spPr>
      </p:pic>
      <p:pic>
        <p:nvPicPr>
          <p:cNvPr id="17" name="Graphic 16">
            <a:extLst>
              <a:ext uri="{FF2B5EF4-FFF2-40B4-BE49-F238E27FC236}">
                <a16:creationId xmlns:a16="http://schemas.microsoft.com/office/drawing/2014/main" xmlns="" id="{41071ACD-08B8-7B4D-B3B4-BA4045C0DE3B}"/>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4977061" y="2573179"/>
            <a:ext cx="711200" cy="711200"/>
          </a:xfrm>
          <a:prstGeom prst="rect">
            <a:avLst/>
          </a:prstGeom>
        </p:spPr>
      </p:pic>
      <p:pic>
        <p:nvPicPr>
          <p:cNvPr id="19" name="Graphic 18">
            <a:extLst>
              <a:ext uri="{FF2B5EF4-FFF2-40B4-BE49-F238E27FC236}">
                <a16:creationId xmlns:a16="http://schemas.microsoft.com/office/drawing/2014/main" xmlns="" id="{CA573D26-F2B0-E641-8C44-8CB6051179B5}"/>
              </a:ext>
            </a:extLst>
          </p:cNvPr>
          <p:cNvPicPr>
            <a:picLocks noChangeAspect="1"/>
          </p:cNvPicPr>
          <p:nvPr/>
        </p:nvPicPr>
        <p:blipFill>
          <a:blip r:embed="rId8">
            <a:extLst>
              <a:ext uri="{96DAC541-7B7A-43D3-8B79-37D633B846F1}">
                <asvg:svgBlip xmlns:asvg="http://schemas.microsoft.com/office/drawing/2016/SVG/main" xmlns="" r:embed="rId9"/>
              </a:ext>
            </a:extLst>
          </a:blip>
          <a:stretch>
            <a:fillRect/>
          </a:stretch>
        </p:blipFill>
        <p:spPr>
          <a:xfrm>
            <a:off x="4977061" y="1194523"/>
            <a:ext cx="711200" cy="711200"/>
          </a:xfrm>
          <a:prstGeom prst="rect">
            <a:avLst/>
          </a:prstGeom>
        </p:spPr>
      </p:pic>
    </p:spTree>
    <p:extLst>
      <p:ext uri="{BB962C8B-B14F-4D97-AF65-F5344CB8AC3E}">
        <p14:creationId xmlns:p14="http://schemas.microsoft.com/office/powerpoint/2010/main" val="1498378357"/>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3E69042-4225-DD49-8221-9A80928D7FD9}"/>
              </a:ext>
            </a:extLst>
          </p:cNvPr>
          <p:cNvSpPr>
            <a:spLocks noGrp="1"/>
          </p:cNvSpPr>
          <p:nvPr>
            <p:ph type="title"/>
          </p:nvPr>
        </p:nvSpPr>
        <p:spPr/>
        <p:txBody>
          <a:bodyPr/>
          <a:lstStyle/>
          <a:p>
            <a:r>
              <a:rPr lang="en-US" dirty="0"/>
              <a:t>Developer Tools</a:t>
            </a:r>
          </a:p>
        </p:txBody>
      </p:sp>
      <p:sp>
        <p:nvSpPr>
          <p:cNvPr id="3" name="Slide Number Placeholder 2">
            <a:extLst>
              <a:ext uri="{FF2B5EF4-FFF2-40B4-BE49-F238E27FC236}">
                <a16:creationId xmlns:a16="http://schemas.microsoft.com/office/drawing/2014/main" xmlns="" id="{B33F6A63-2C7C-5D48-B26E-F6349C12BE2C}"/>
              </a:ext>
            </a:extLst>
          </p:cNvPr>
          <p:cNvSpPr>
            <a:spLocks noGrp="1"/>
          </p:cNvSpPr>
          <p:nvPr>
            <p:ph type="sldNum" sz="quarter" idx="10"/>
          </p:nvPr>
        </p:nvSpPr>
        <p:spPr/>
        <p:txBody>
          <a:bodyPr/>
          <a:lstStyle/>
          <a:p>
            <a:fld id="{0E0E0192-C642-4D4F-AE82-A0D0DC02E26B}" type="slidenum">
              <a:rPr lang="en-US" smtClean="0"/>
              <a:t>51</a:t>
            </a:fld>
            <a:endParaRPr lang="en-US" dirty="0"/>
          </a:p>
        </p:txBody>
      </p:sp>
      <p:pic>
        <p:nvPicPr>
          <p:cNvPr id="4" name="Graphic 3">
            <a:extLst>
              <a:ext uri="{FF2B5EF4-FFF2-40B4-BE49-F238E27FC236}">
                <a16:creationId xmlns:a16="http://schemas.microsoft.com/office/drawing/2014/main" xmlns="" id="{1CFBCDA2-CBEB-5A48-831B-9BC34FD2E141}"/>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10179050" y="3533698"/>
            <a:ext cx="952500" cy="952500"/>
          </a:xfrm>
          <a:prstGeom prst="rect">
            <a:avLst/>
          </a:prstGeom>
        </p:spPr>
      </p:pic>
      <p:pic>
        <p:nvPicPr>
          <p:cNvPr id="5" name="Graphic 4">
            <a:extLst>
              <a:ext uri="{FF2B5EF4-FFF2-40B4-BE49-F238E27FC236}">
                <a16:creationId xmlns:a16="http://schemas.microsoft.com/office/drawing/2014/main" xmlns="" id="{24B158B8-4316-DC4D-A5F7-C03F530FC5F7}"/>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10179050" y="2303136"/>
            <a:ext cx="952500" cy="952500"/>
          </a:xfrm>
          <a:prstGeom prst="rect">
            <a:avLst/>
          </a:prstGeom>
        </p:spPr>
      </p:pic>
    </p:spTree>
    <p:extLst>
      <p:ext uri="{BB962C8B-B14F-4D97-AF65-F5344CB8AC3E}">
        <p14:creationId xmlns:p14="http://schemas.microsoft.com/office/powerpoint/2010/main" val="4072239271"/>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CD32427F-F12D-3340-A7FF-5C13F80DA2E7}"/>
              </a:ext>
            </a:extLst>
          </p:cNvPr>
          <p:cNvSpPr>
            <a:spLocks noGrp="1"/>
          </p:cNvSpPr>
          <p:nvPr>
            <p:ph type="sldNum" sz="quarter" idx="10"/>
          </p:nvPr>
        </p:nvSpPr>
        <p:spPr/>
        <p:txBody>
          <a:bodyPr/>
          <a:lstStyle/>
          <a:p>
            <a:fld id="{0E0E0192-C642-4D4F-AE82-A0D0DC02E26B}" type="slidenum">
              <a:rPr lang="en-US" smtClean="0"/>
              <a:t>52</a:t>
            </a:fld>
            <a:endParaRPr lang="en-US" dirty="0"/>
          </a:p>
        </p:txBody>
      </p:sp>
      <p:sp>
        <p:nvSpPr>
          <p:cNvPr id="3" name="Title 2">
            <a:extLst>
              <a:ext uri="{FF2B5EF4-FFF2-40B4-BE49-F238E27FC236}">
                <a16:creationId xmlns:a16="http://schemas.microsoft.com/office/drawing/2014/main" xmlns="" id="{53F16596-35E6-BF4B-9DCB-18282DB14F4F}"/>
              </a:ext>
            </a:extLst>
          </p:cNvPr>
          <p:cNvSpPr>
            <a:spLocks noGrp="1"/>
          </p:cNvSpPr>
          <p:nvPr>
            <p:ph type="title"/>
          </p:nvPr>
        </p:nvSpPr>
        <p:spPr/>
        <p:txBody>
          <a:bodyPr/>
          <a:lstStyle/>
          <a:p>
            <a:r>
              <a:rPr lang="en-US" dirty="0"/>
              <a:t>Developer Tools</a:t>
            </a:r>
          </a:p>
        </p:txBody>
      </p:sp>
      <p:sp>
        <p:nvSpPr>
          <p:cNvPr id="4" name="Text Placeholder 3">
            <a:extLst>
              <a:ext uri="{FF2B5EF4-FFF2-40B4-BE49-F238E27FC236}">
                <a16:creationId xmlns:a16="http://schemas.microsoft.com/office/drawing/2014/main" xmlns="" id="{F588FDC8-0A84-F549-9438-9D3B28125DCF}"/>
              </a:ext>
            </a:extLst>
          </p:cNvPr>
          <p:cNvSpPr>
            <a:spLocks noGrp="1"/>
          </p:cNvSpPr>
          <p:nvPr>
            <p:ph type="body" sz="quarter" idx="11"/>
          </p:nvPr>
        </p:nvSpPr>
        <p:spPr/>
        <p:txBody>
          <a:bodyPr/>
          <a:lstStyle/>
          <a:p>
            <a:r>
              <a:rPr lang="en-US" dirty="0"/>
              <a:t>1/3</a:t>
            </a:r>
          </a:p>
        </p:txBody>
      </p:sp>
      <p:cxnSp>
        <p:nvCxnSpPr>
          <p:cNvPr id="7" name="Straight Connector 6">
            <a:extLst>
              <a:ext uri="{FF2B5EF4-FFF2-40B4-BE49-F238E27FC236}">
                <a16:creationId xmlns:a16="http://schemas.microsoft.com/office/drawing/2014/main" xmlns="" id="{8605B3BD-944D-1040-915C-FDD7413ABC01}"/>
              </a:ext>
            </a:extLst>
          </p:cNvPr>
          <p:cNvCxnSpPr>
            <a:cxnSpLocks/>
          </p:cNvCxnSpPr>
          <p:nvPr/>
        </p:nvCxnSpPr>
        <p:spPr>
          <a:xfrm>
            <a:off x="4126043"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xmlns="" id="{D968EA86-DEEE-AF4D-BD22-46C8618CDC50}"/>
              </a:ext>
            </a:extLst>
          </p:cNvPr>
          <p:cNvCxnSpPr>
            <a:cxnSpLocks/>
          </p:cNvCxnSpPr>
          <p:nvPr/>
        </p:nvCxnSpPr>
        <p:spPr>
          <a:xfrm>
            <a:off x="6545857"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xmlns="" id="{F0DA3940-85A3-3343-A668-675C4E2C0512}"/>
              </a:ext>
            </a:extLst>
          </p:cNvPr>
          <p:cNvSpPr txBox="1"/>
          <p:nvPr/>
        </p:nvSpPr>
        <p:spPr>
          <a:xfrm>
            <a:off x="1779533" y="1965740"/>
            <a:ext cx="2301904" cy="307777"/>
          </a:xfrm>
          <a:prstGeom prst="rect">
            <a:avLst/>
          </a:prstGeom>
          <a:noFill/>
        </p:spPr>
        <p:txBody>
          <a:bodyPr wrap="square" rtlCol="0">
            <a:spAutoFit/>
          </a:bodyPr>
          <a:lstStyle/>
          <a:p>
            <a:pPr algn="ctr"/>
            <a:r>
              <a:rPr lang="en-US" sz="1400" dirty="0"/>
              <a:t>AWS Cloud9</a:t>
            </a:r>
          </a:p>
        </p:txBody>
      </p:sp>
      <p:sp>
        <p:nvSpPr>
          <p:cNvPr id="10" name="TextBox 9">
            <a:extLst>
              <a:ext uri="{FF2B5EF4-FFF2-40B4-BE49-F238E27FC236}">
                <a16:creationId xmlns:a16="http://schemas.microsoft.com/office/drawing/2014/main" xmlns="" id="{0E76CC08-399C-2A4A-B22E-6928FAFCABA2}"/>
              </a:ext>
            </a:extLst>
          </p:cNvPr>
          <p:cNvSpPr txBox="1"/>
          <p:nvPr/>
        </p:nvSpPr>
        <p:spPr>
          <a:xfrm>
            <a:off x="4199347" y="1965740"/>
            <a:ext cx="2301904" cy="307777"/>
          </a:xfrm>
          <a:prstGeom prst="rect">
            <a:avLst/>
          </a:prstGeom>
          <a:noFill/>
        </p:spPr>
        <p:txBody>
          <a:bodyPr wrap="square" rtlCol="0">
            <a:spAutoFit/>
          </a:bodyPr>
          <a:lstStyle/>
          <a:p>
            <a:pPr algn="ctr"/>
            <a:r>
              <a:rPr lang="en-US" sz="1400" dirty="0"/>
              <a:t>AWS </a:t>
            </a:r>
            <a:r>
              <a:rPr lang="en-US" sz="1400" dirty="0" err="1"/>
              <a:t>CodeBuild</a:t>
            </a:r>
            <a:endParaRPr lang="en-US" sz="1400" dirty="0"/>
          </a:p>
        </p:txBody>
      </p:sp>
      <p:sp>
        <p:nvSpPr>
          <p:cNvPr id="11" name="TextBox 10">
            <a:extLst>
              <a:ext uri="{FF2B5EF4-FFF2-40B4-BE49-F238E27FC236}">
                <a16:creationId xmlns:a16="http://schemas.microsoft.com/office/drawing/2014/main" xmlns="" id="{57F12A07-16EE-A24A-BE74-B297DED7602D}"/>
              </a:ext>
            </a:extLst>
          </p:cNvPr>
          <p:cNvSpPr txBox="1"/>
          <p:nvPr/>
        </p:nvSpPr>
        <p:spPr>
          <a:xfrm>
            <a:off x="6652615" y="1965740"/>
            <a:ext cx="2301904" cy="307777"/>
          </a:xfrm>
          <a:prstGeom prst="rect">
            <a:avLst/>
          </a:prstGeom>
          <a:noFill/>
        </p:spPr>
        <p:txBody>
          <a:bodyPr wrap="square" rtlCol="0">
            <a:spAutoFit/>
          </a:bodyPr>
          <a:lstStyle/>
          <a:p>
            <a:pPr algn="ctr"/>
            <a:r>
              <a:rPr lang="en-US" sz="1400" dirty="0"/>
              <a:t>AWS </a:t>
            </a:r>
            <a:r>
              <a:rPr lang="en-US" sz="1400" dirty="0" err="1"/>
              <a:t>CodeCommit</a:t>
            </a:r>
            <a:endParaRPr lang="en-US" sz="1400" dirty="0"/>
          </a:p>
        </p:txBody>
      </p:sp>
      <p:sp>
        <p:nvSpPr>
          <p:cNvPr id="13" name="TextBox 12">
            <a:extLst>
              <a:ext uri="{FF2B5EF4-FFF2-40B4-BE49-F238E27FC236}">
                <a16:creationId xmlns:a16="http://schemas.microsoft.com/office/drawing/2014/main" xmlns="" id="{2F1B828E-B692-DD42-B361-AD3B4B4FA767}"/>
              </a:ext>
            </a:extLst>
          </p:cNvPr>
          <p:cNvSpPr txBox="1"/>
          <p:nvPr/>
        </p:nvSpPr>
        <p:spPr>
          <a:xfrm>
            <a:off x="1779533" y="3350322"/>
            <a:ext cx="2301904" cy="307777"/>
          </a:xfrm>
          <a:prstGeom prst="rect">
            <a:avLst/>
          </a:prstGeom>
          <a:noFill/>
        </p:spPr>
        <p:txBody>
          <a:bodyPr wrap="square" rtlCol="0">
            <a:spAutoFit/>
          </a:bodyPr>
          <a:lstStyle/>
          <a:p>
            <a:pPr algn="ctr"/>
            <a:r>
              <a:rPr lang="en-US" sz="1400" dirty="0"/>
              <a:t>AWS Cloud9</a:t>
            </a:r>
          </a:p>
        </p:txBody>
      </p:sp>
      <p:sp>
        <p:nvSpPr>
          <p:cNvPr id="14" name="TextBox 13">
            <a:extLst>
              <a:ext uri="{FF2B5EF4-FFF2-40B4-BE49-F238E27FC236}">
                <a16:creationId xmlns:a16="http://schemas.microsoft.com/office/drawing/2014/main" xmlns="" id="{6E93D551-C518-5848-84A4-AF422C7B0E9E}"/>
              </a:ext>
            </a:extLst>
          </p:cNvPr>
          <p:cNvSpPr txBox="1"/>
          <p:nvPr/>
        </p:nvSpPr>
        <p:spPr>
          <a:xfrm>
            <a:off x="4199347" y="3350322"/>
            <a:ext cx="2301904" cy="307777"/>
          </a:xfrm>
          <a:prstGeom prst="rect">
            <a:avLst/>
          </a:prstGeom>
          <a:noFill/>
        </p:spPr>
        <p:txBody>
          <a:bodyPr wrap="square" rtlCol="0">
            <a:spAutoFit/>
          </a:bodyPr>
          <a:lstStyle/>
          <a:p>
            <a:pPr algn="ctr"/>
            <a:r>
              <a:rPr lang="en-US" sz="1400" dirty="0"/>
              <a:t>AWS </a:t>
            </a:r>
            <a:r>
              <a:rPr lang="en-US" sz="1400" dirty="0" err="1"/>
              <a:t>CodeBuild</a:t>
            </a:r>
            <a:endParaRPr lang="en-US" sz="1400" dirty="0"/>
          </a:p>
        </p:txBody>
      </p:sp>
      <p:sp>
        <p:nvSpPr>
          <p:cNvPr id="15" name="TextBox 14">
            <a:extLst>
              <a:ext uri="{FF2B5EF4-FFF2-40B4-BE49-F238E27FC236}">
                <a16:creationId xmlns:a16="http://schemas.microsoft.com/office/drawing/2014/main" xmlns="" id="{4D7588B6-B6DD-7C48-AC8F-C4C953C132E4}"/>
              </a:ext>
            </a:extLst>
          </p:cNvPr>
          <p:cNvSpPr txBox="1"/>
          <p:nvPr/>
        </p:nvSpPr>
        <p:spPr>
          <a:xfrm>
            <a:off x="6652615" y="3350322"/>
            <a:ext cx="2301904" cy="307777"/>
          </a:xfrm>
          <a:prstGeom prst="rect">
            <a:avLst/>
          </a:prstGeom>
          <a:noFill/>
        </p:spPr>
        <p:txBody>
          <a:bodyPr wrap="square" rtlCol="0">
            <a:spAutoFit/>
          </a:bodyPr>
          <a:lstStyle/>
          <a:p>
            <a:pPr algn="ctr"/>
            <a:r>
              <a:rPr lang="en-US" sz="1400" dirty="0"/>
              <a:t>AWS </a:t>
            </a:r>
            <a:r>
              <a:rPr lang="en-US" sz="1400" dirty="0" err="1"/>
              <a:t>CodeCommit</a:t>
            </a:r>
            <a:endParaRPr lang="en-US" sz="1400" dirty="0"/>
          </a:p>
        </p:txBody>
      </p:sp>
      <p:pic>
        <p:nvPicPr>
          <p:cNvPr id="56" name="Graphic 55">
            <a:extLst>
              <a:ext uri="{FF2B5EF4-FFF2-40B4-BE49-F238E27FC236}">
                <a16:creationId xmlns:a16="http://schemas.microsoft.com/office/drawing/2014/main" xmlns="" id="{06DDFE3B-529E-1E45-83C5-B33FEEF99743}"/>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2574885" y="2634603"/>
            <a:ext cx="711200" cy="711200"/>
          </a:xfrm>
          <a:prstGeom prst="rect">
            <a:avLst/>
          </a:prstGeom>
        </p:spPr>
      </p:pic>
      <p:pic>
        <p:nvPicPr>
          <p:cNvPr id="57" name="Graphic 56">
            <a:extLst>
              <a:ext uri="{FF2B5EF4-FFF2-40B4-BE49-F238E27FC236}">
                <a16:creationId xmlns:a16="http://schemas.microsoft.com/office/drawing/2014/main" xmlns="" id="{569812B6-5B8D-3C48-95FA-E1A87FA1142E}"/>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2574885" y="1208977"/>
            <a:ext cx="711200" cy="711200"/>
          </a:xfrm>
          <a:prstGeom prst="rect">
            <a:avLst/>
          </a:prstGeom>
        </p:spPr>
      </p:pic>
      <p:pic>
        <p:nvPicPr>
          <p:cNvPr id="58" name="Graphic 57">
            <a:extLst>
              <a:ext uri="{FF2B5EF4-FFF2-40B4-BE49-F238E27FC236}">
                <a16:creationId xmlns:a16="http://schemas.microsoft.com/office/drawing/2014/main" xmlns="" id="{636A44BC-70C0-1F41-AC2D-AD27FDA9DED4}"/>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4994699" y="2634603"/>
            <a:ext cx="711200" cy="711200"/>
          </a:xfrm>
          <a:prstGeom prst="rect">
            <a:avLst/>
          </a:prstGeom>
        </p:spPr>
      </p:pic>
      <p:pic>
        <p:nvPicPr>
          <p:cNvPr id="59" name="Graphic 58">
            <a:extLst>
              <a:ext uri="{FF2B5EF4-FFF2-40B4-BE49-F238E27FC236}">
                <a16:creationId xmlns:a16="http://schemas.microsoft.com/office/drawing/2014/main" xmlns="" id="{7D5BA7D5-CD7B-E64D-B3F4-DE86C7C63A1A}"/>
              </a:ext>
            </a:extLst>
          </p:cNvPr>
          <p:cNvPicPr>
            <a:picLocks noChangeAspect="1"/>
          </p:cNvPicPr>
          <p:nvPr/>
        </p:nvPicPr>
        <p:blipFill>
          <a:blip r:embed="rId8">
            <a:extLst>
              <a:ext uri="{96DAC541-7B7A-43D3-8B79-37D633B846F1}">
                <asvg:svgBlip xmlns:asvg="http://schemas.microsoft.com/office/drawing/2016/SVG/main" xmlns="" r:embed="rId9"/>
              </a:ext>
            </a:extLst>
          </a:blip>
          <a:stretch>
            <a:fillRect/>
          </a:stretch>
        </p:blipFill>
        <p:spPr>
          <a:xfrm>
            <a:off x="4994699" y="1208977"/>
            <a:ext cx="711200" cy="711200"/>
          </a:xfrm>
          <a:prstGeom prst="rect">
            <a:avLst/>
          </a:prstGeom>
        </p:spPr>
      </p:pic>
      <p:pic>
        <p:nvPicPr>
          <p:cNvPr id="60" name="Graphic 59">
            <a:extLst>
              <a:ext uri="{FF2B5EF4-FFF2-40B4-BE49-F238E27FC236}">
                <a16:creationId xmlns:a16="http://schemas.microsoft.com/office/drawing/2014/main" xmlns="" id="{A74C78CE-D960-5440-B08A-9E2788599A2B}"/>
              </a:ext>
            </a:extLst>
          </p:cNvPr>
          <p:cNvPicPr>
            <a:picLocks noChangeAspect="1"/>
          </p:cNvPicPr>
          <p:nvPr/>
        </p:nvPicPr>
        <p:blipFill>
          <a:blip r:embed="rId10">
            <a:extLst>
              <a:ext uri="{96DAC541-7B7A-43D3-8B79-37D633B846F1}">
                <asvg:svgBlip xmlns:asvg="http://schemas.microsoft.com/office/drawing/2016/SVG/main" xmlns="" r:embed="rId11"/>
              </a:ext>
            </a:extLst>
          </a:blip>
          <a:stretch>
            <a:fillRect/>
          </a:stretch>
        </p:blipFill>
        <p:spPr>
          <a:xfrm>
            <a:off x="7447967" y="2634603"/>
            <a:ext cx="711200" cy="711200"/>
          </a:xfrm>
          <a:prstGeom prst="rect">
            <a:avLst/>
          </a:prstGeom>
        </p:spPr>
      </p:pic>
      <p:pic>
        <p:nvPicPr>
          <p:cNvPr id="61" name="Graphic 60">
            <a:extLst>
              <a:ext uri="{FF2B5EF4-FFF2-40B4-BE49-F238E27FC236}">
                <a16:creationId xmlns:a16="http://schemas.microsoft.com/office/drawing/2014/main" xmlns="" id="{BC4D486E-DF5A-6D46-9521-4D71139B949F}"/>
              </a:ext>
            </a:extLst>
          </p:cNvPr>
          <p:cNvPicPr>
            <a:picLocks noChangeAspect="1"/>
          </p:cNvPicPr>
          <p:nvPr/>
        </p:nvPicPr>
        <p:blipFill>
          <a:blip r:embed="rId12">
            <a:extLst>
              <a:ext uri="{96DAC541-7B7A-43D3-8B79-37D633B846F1}">
                <asvg:svgBlip xmlns:asvg="http://schemas.microsoft.com/office/drawing/2016/SVG/main" xmlns="" r:embed="rId13"/>
              </a:ext>
            </a:extLst>
          </a:blip>
          <a:stretch>
            <a:fillRect/>
          </a:stretch>
        </p:blipFill>
        <p:spPr>
          <a:xfrm>
            <a:off x="7447967" y="1208977"/>
            <a:ext cx="711200" cy="711200"/>
          </a:xfrm>
          <a:prstGeom prst="rect">
            <a:avLst/>
          </a:prstGeom>
        </p:spPr>
      </p:pic>
      <p:sp>
        <p:nvSpPr>
          <p:cNvPr id="22" name="TextBox 21">
            <a:extLst>
              <a:ext uri="{FF2B5EF4-FFF2-40B4-BE49-F238E27FC236}">
                <a16:creationId xmlns:a16="http://schemas.microsoft.com/office/drawing/2014/main" xmlns="" id="{A3B31026-F5EE-C94C-9842-FF0D17B5A980}"/>
              </a:ext>
            </a:extLst>
          </p:cNvPr>
          <p:cNvSpPr txBox="1"/>
          <p:nvPr/>
        </p:nvSpPr>
        <p:spPr>
          <a:xfrm>
            <a:off x="9061276" y="1958980"/>
            <a:ext cx="2301904" cy="307777"/>
          </a:xfrm>
          <a:prstGeom prst="rect">
            <a:avLst/>
          </a:prstGeom>
          <a:noFill/>
        </p:spPr>
        <p:txBody>
          <a:bodyPr wrap="square" rtlCol="0">
            <a:spAutoFit/>
          </a:bodyPr>
          <a:lstStyle/>
          <a:p>
            <a:pPr algn="ctr"/>
            <a:r>
              <a:rPr lang="en-US" sz="1400" dirty="0"/>
              <a:t>AWS </a:t>
            </a:r>
            <a:r>
              <a:rPr lang="en-US" sz="1400" dirty="0" err="1"/>
              <a:t>CodeDeploy</a:t>
            </a:r>
            <a:endParaRPr lang="en-US" sz="1400" dirty="0"/>
          </a:p>
        </p:txBody>
      </p:sp>
      <p:sp>
        <p:nvSpPr>
          <p:cNvPr id="23" name="TextBox 22">
            <a:extLst>
              <a:ext uri="{FF2B5EF4-FFF2-40B4-BE49-F238E27FC236}">
                <a16:creationId xmlns:a16="http://schemas.microsoft.com/office/drawing/2014/main" xmlns="" id="{7AA74C06-F5EB-CB4A-8284-3046C0F20A49}"/>
              </a:ext>
            </a:extLst>
          </p:cNvPr>
          <p:cNvSpPr txBox="1"/>
          <p:nvPr/>
        </p:nvSpPr>
        <p:spPr>
          <a:xfrm>
            <a:off x="9061276" y="3308278"/>
            <a:ext cx="2301904" cy="307777"/>
          </a:xfrm>
          <a:prstGeom prst="rect">
            <a:avLst/>
          </a:prstGeom>
          <a:noFill/>
        </p:spPr>
        <p:txBody>
          <a:bodyPr wrap="square" rtlCol="0">
            <a:spAutoFit/>
          </a:bodyPr>
          <a:lstStyle/>
          <a:p>
            <a:pPr algn="ctr"/>
            <a:r>
              <a:rPr lang="en-US" sz="1400" dirty="0"/>
              <a:t>AWS </a:t>
            </a:r>
            <a:r>
              <a:rPr lang="en-US" sz="1400" dirty="0" err="1"/>
              <a:t>CodeDeploy</a:t>
            </a:r>
            <a:endParaRPr lang="en-US" sz="1400" dirty="0"/>
          </a:p>
        </p:txBody>
      </p:sp>
      <p:pic>
        <p:nvPicPr>
          <p:cNvPr id="24" name="Graphic 23">
            <a:extLst>
              <a:ext uri="{FF2B5EF4-FFF2-40B4-BE49-F238E27FC236}">
                <a16:creationId xmlns:a16="http://schemas.microsoft.com/office/drawing/2014/main" xmlns="" id="{69F8A00D-47C2-C344-B3A8-74FB0F8A2323}"/>
              </a:ext>
            </a:extLst>
          </p:cNvPr>
          <p:cNvPicPr>
            <a:picLocks noChangeAspect="1"/>
          </p:cNvPicPr>
          <p:nvPr/>
        </p:nvPicPr>
        <p:blipFill>
          <a:blip r:embed="rId14">
            <a:extLst>
              <a:ext uri="{96DAC541-7B7A-43D3-8B79-37D633B846F1}">
                <asvg:svgBlip xmlns:asvg="http://schemas.microsoft.com/office/drawing/2016/SVG/main" xmlns="" r:embed="rId15"/>
              </a:ext>
            </a:extLst>
          </a:blip>
          <a:stretch>
            <a:fillRect/>
          </a:stretch>
        </p:blipFill>
        <p:spPr>
          <a:xfrm>
            <a:off x="9856628" y="2558275"/>
            <a:ext cx="711200" cy="711200"/>
          </a:xfrm>
          <a:prstGeom prst="rect">
            <a:avLst/>
          </a:prstGeom>
        </p:spPr>
      </p:pic>
      <p:pic>
        <p:nvPicPr>
          <p:cNvPr id="25" name="Graphic 24">
            <a:extLst>
              <a:ext uri="{FF2B5EF4-FFF2-40B4-BE49-F238E27FC236}">
                <a16:creationId xmlns:a16="http://schemas.microsoft.com/office/drawing/2014/main" xmlns="" id="{337A72A5-354F-B942-8F1A-CE4F385C4D55}"/>
              </a:ext>
            </a:extLst>
          </p:cNvPr>
          <p:cNvPicPr>
            <a:picLocks noChangeAspect="1"/>
          </p:cNvPicPr>
          <p:nvPr/>
        </p:nvPicPr>
        <p:blipFill>
          <a:blip r:embed="rId16">
            <a:extLst>
              <a:ext uri="{96DAC541-7B7A-43D3-8B79-37D633B846F1}">
                <asvg:svgBlip xmlns:asvg="http://schemas.microsoft.com/office/drawing/2016/SVG/main" xmlns="" r:embed="rId17"/>
              </a:ext>
            </a:extLst>
          </a:blip>
          <a:stretch>
            <a:fillRect/>
          </a:stretch>
        </p:blipFill>
        <p:spPr>
          <a:xfrm>
            <a:off x="9856628" y="1208977"/>
            <a:ext cx="711200" cy="711200"/>
          </a:xfrm>
          <a:prstGeom prst="rect">
            <a:avLst/>
          </a:prstGeom>
        </p:spPr>
      </p:pic>
      <p:cxnSp>
        <p:nvCxnSpPr>
          <p:cNvPr id="26" name="Straight Connector 25">
            <a:extLst>
              <a:ext uri="{FF2B5EF4-FFF2-40B4-BE49-F238E27FC236}">
                <a16:creationId xmlns:a16="http://schemas.microsoft.com/office/drawing/2014/main" xmlns="" id="{18C9E66F-A20E-CC44-AB91-C967B7494562}"/>
              </a:ext>
            </a:extLst>
          </p:cNvPr>
          <p:cNvCxnSpPr>
            <a:cxnSpLocks/>
          </p:cNvCxnSpPr>
          <p:nvPr/>
        </p:nvCxnSpPr>
        <p:spPr>
          <a:xfrm>
            <a:off x="9061276"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1075200"/>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CD32427F-F12D-3340-A7FF-5C13F80DA2E7}"/>
              </a:ext>
            </a:extLst>
          </p:cNvPr>
          <p:cNvSpPr>
            <a:spLocks noGrp="1"/>
          </p:cNvSpPr>
          <p:nvPr>
            <p:ph type="sldNum" sz="quarter" idx="10"/>
          </p:nvPr>
        </p:nvSpPr>
        <p:spPr/>
        <p:txBody>
          <a:bodyPr/>
          <a:lstStyle/>
          <a:p>
            <a:fld id="{0E0E0192-C642-4D4F-AE82-A0D0DC02E26B}" type="slidenum">
              <a:rPr lang="en-US" smtClean="0"/>
              <a:t>53</a:t>
            </a:fld>
            <a:endParaRPr lang="en-US" dirty="0"/>
          </a:p>
        </p:txBody>
      </p:sp>
      <p:sp>
        <p:nvSpPr>
          <p:cNvPr id="3" name="Title 2">
            <a:extLst>
              <a:ext uri="{FF2B5EF4-FFF2-40B4-BE49-F238E27FC236}">
                <a16:creationId xmlns:a16="http://schemas.microsoft.com/office/drawing/2014/main" xmlns="" id="{53F16596-35E6-BF4B-9DCB-18282DB14F4F}"/>
              </a:ext>
            </a:extLst>
          </p:cNvPr>
          <p:cNvSpPr>
            <a:spLocks noGrp="1"/>
          </p:cNvSpPr>
          <p:nvPr>
            <p:ph type="title"/>
          </p:nvPr>
        </p:nvSpPr>
        <p:spPr/>
        <p:txBody>
          <a:bodyPr/>
          <a:lstStyle/>
          <a:p>
            <a:r>
              <a:rPr lang="en-US" dirty="0"/>
              <a:t>Developer Tools</a:t>
            </a:r>
          </a:p>
        </p:txBody>
      </p:sp>
      <p:sp>
        <p:nvSpPr>
          <p:cNvPr id="4" name="Text Placeholder 3">
            <a:extLst>
              <a:ext uri="{FF2B5EF4-FFF2-40B4-BE49-F238E27FC236}">
                <a16:creationId xmlns:a16="http://schemas.microsoft.com/office/drawing/2014/main" xmlns="" id="{F588FDC8-0A84-F549-9438-9D3B28125DCF}"/>
              </a:ext>
            </a:extLst>
          </p:cNvPr>
          <p:cNvSpPr>
            <a:spLocks noGrp="1"/>
          </p:cNvSpPr>
          <p:nvPr>
            <p:ph type="body" sz="quarter" idx="11"/>
          </p:nvPr>
        </p:nvSpPr>
        <p:spPr/>
        <p:txBody>
          <a:bodyPr/>
          <a:lstStyle/>
          <a:p>
            <a:r>
              <a:rPr lang="en-US" dirty="0"/>
              <a:t>2/3</a:t>
            </a:r>
          </a:p>
        </p:txBody>
      </p:sp>
      <p:cxnSp>
        <p:nvCxnSpPr>
          <p:cNvPr id="6" name="Straight Connector 5">
            <a:extLst>
              <a:ext uri="{FF2B5EF4-FFF2-40B4-BE49-F238E27FC236}">
                <a16:creationId xmlns:a16="http://schemas.microsoft.com/office/drawing/2014/main" xmlns="" id="{80FAAA31-D20E-114D-AD8D-4177693E6B80}"/>
              </a:ext>
            </a:extLst>
          </p:cNvPr>
          <p:cNvCxnSpPr>
            <a:cxnSpLocks/>
          </p:cNvCxnSpPr>
          <p:nvPr/>
        </p:nvCxnSpPr>
        <p:spPr>
          <a:xfrm>
            <a:off x="4175311"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xmlns="" id="{8605B3BD-944D-1040-915C-FDD7413ABC01}"/>
              </a:ext>
            </a:extLst>
          </p:cNvPr>
          <p:cNvCxnSpPr>
            <a:cxnSpLocks/>
          </p:cNvCxnSpPr>
          <p:nvPr/>
        </p:nvCxnSpPr>
        <p:spPr>
          <a:xfrm>
            <a:off x="6561672"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xmlns="" id="{D968EA86-DEEE-AF4D-BD22-46C8618CDC50}"/>
              </a:ext>
            </a:extLst>
          </p:cNvPr>
          <p:cNvCxnSpPr>
            <a:cxnSpLocks/>
          </p:cNvCxnSpPr>
          <p:nvPr/>
        </p:nvCxnSpPr>
        <p:spPr>
          <a:xfrm>
            <a:off x="9430374"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xmlns="" id="{F0DA3940-85A3-3343-A668-675C4E2C0512}"/>
              </a:ext>
            </a:extLst>
          </p:cNvPr>
          <p:cNvSpPr txBox="1"/>
          <p:nvPr/>
        </p:nvSpPr>
        <p:spPr>
          <a:xfrm>
            <a:off x="1762907" y="2005473"/>
            <a:ext cx="2301904" cy="307777"/>
          </a:xfrm>
          <a:prstGeom prst="rect">
            <a:avLst/>
          </a:prstGeom>
          <a:noFill/>
        </p:spPr>
        <p:txBody>
          <a:bodyPr wrap="square" rtlCol="0">
            <a:spAutoFit/>
          </a:bodyPr>
          <a:lstStyle/>
          <a:p>
            <a:pPr algn="ctr"/>
            <a:r>
              <a:rPr lang="en-US" sz="1400" dirty="0"/>
              <a:t>AWS </a:t>
            </a:r>
            <a:r>
              <a:rPr lang="en-US" sz="1400" dirty="0" err="1"/>
              <a:t>CodePipeline</a:t>
            </a:r>
            <a:endParaRPr lang="en-US" sz="1400" dirty="0"/>
          </a:p>
        </p:txBody>
      </p:sp>
      <p:sp>
        <p:nvSpPr>
          <p:cNvPr id="10" name="TextBox 9">
            <a:extLst>
              <a:ext uri="{FF2B5EF4-FFF2-40B4-BE49-F238E27FC236}">
                <a16:creationId xmlns:a16="http://schemas.microsoft.com/office/drawing/2014/main" xmlns="" id="{0E76CC08-399C-2A4A-B22E-6928FAFCABA2}"/>
              </a:ext>
            </a:extLst>
          </p:cNvPr>
          <p:cNvSpPr txBox="1"/>
          <p:nvPr/>
        </p:nvSpPr>
        <p:spPr>
          <a:xfrm>
            <a:off x="4182721" y="2005473"/>
            <a:ext cx="2301904" cy="307777"/>
          </a:xfrm>
          <a:prstGeom prst="rect">
            <a:avLst/>
          </a:prstGeom>
          <a:noFill/>
        </p:spPr>
        <p:txBody>
          <a:bodyPr wrap="square" rtlCol="0">
            <a:spAutoFit/>
          </a:bodyPr>
          <a:lstStyle/>
          <a:p>
            <a:pPr algn="ctr"/>
            <a:r>
              <a:rPr lang="en-US" sz="1400" dirty="0"/>
              <a:t>AWS </a:t>
            </a:r>
            <a:r>
              <a:rPr lang="en-US" sz="1400" dirty="0" err="1"/>
              <a:t>CodeStar</a:t>
            </a:r>
            <a:endParaRPr lang="en-US" sz="1400" dirty="0"/>
          </a:p>
        </p:txBody>
      </p:sp>
      <p:sp>
        <p:nvSpPr>
          <p:cNvPr id="11" name="TextBox 10">
            <a:extLst>
              <a:ext uri="{FF2B5EF4-FFF2-40B4-BE49-F238E27FC236}">
                <a16:creationId xmlns:a16="http://schemas.microsoft.com/office/drawing/2014/main" xmlns="" id="{57F12A07-16EE-A24A-BE74-B297DED7602D}"/>
              </a:ext>
            </a:extLst>
          </p:cNvPr>
          <p:cNvSpPr txBox="1"/>
          <p:nvPr/>
        </p:nvSpPr>
        <p:spPr>
          <a:xfrm>
            <a:off x="6569883" y="2005473"/>
            <a:ext cx="2743195" cy="307777"/>
          </a:xfrm>
          <a:prstGeom prst="rect">
            <a:avLst/>
          </a:prstGeom>
          <a:noFill/>
        </p:spPr>
        <p:txBody>
          <a:bodyPr wrap="square" rtlCol="0">
            <a:spAutoFit/>
          </a:bodyPr>
          <a:lstStyle/>
          <a:p>
            <a:pPr algn="ctr"/>
            <a:r>
              <a:rPr lang="en-US" sz="1400" dirty="0"/>
              <a:t>AWS Command Line Interface</a:t>
            </a:r>
          </a:p>
        </p:txBody>
      </p:sp>
      <p:sp>
        <p:nvSpPr>
          <p:cNvPr id="13" name="TextBox 12">
            <a:extLst>
              <a:ext uri="{FF2B5EF4-FFF2-40B4-BE49-F238E27FC236}">
                <a16:creationId xmlns:a16="http://schemas.microsoft.com/office/drawing/2014/main" xmlns="" id="{86F2CABB-864F-C540-BE02-1B78D2746D14}"/>
              </a:ext>
            </a:extLst>
          </p:cNvPr>
          <p:cNvSpPr txBox="1"/>
          <p:nvPr/>
        </p:nvSpPr>
        <p:spPr>
          <a:xfrm>
            <a:off x="1762907" y="3354771"/>
            <a:ext cx="2301904" cy="307777"/>
          </a:xfrm>
          <a:prstGeom prst="rect">
            <a:avLst/>
          </a:prstGeom>
          <a:noFill/>
        </p:spPr>
        <p:txBody>
          <a:bodyPr wrap="square" rtlCol="0">
            <a:spAutoFit/>
          </a:bodyPr>
          <a:lstStyle/>
          <a:p>
            <a:pPr algn="ctr"/>
            <a:r>
              <a:rPr lang="en-US" sz="1400" dirty="0"/>
              <a:t>AWS </a:t>
            </a:r>
            <a:r>
              <a:rPr lang="en-US" sz="1400" dirty="0" err="1"/>
              <a:t>CodePipeline</a:t>
            </a:r>
            <a:endParaRPr lang="en-US" sz="1400" dirty="0"/>
          </a:p>
        </p:txBody>
      </p:sp>
      <p:sp>
        <p:nvSpPr>
          <p:cNvPr id="14" name="TextBox 13">
            <a:extLst>
              <a:ext uri="{FF2B5EF4-FFF2-40B4-BE49-F238E27FC236}">
                <a16:creationId xmlns:a16="http://schemas.microsoft.com/office/drawing/2014/main" xmlns="" id="{6FDC60F8-EFC0-5A48-BE0B-522F37AD495F}"/>
              </a:ext>
            </a:extLst>
          </p:cNvPr>
          <p:cNvSpPr txBox="1"/>
          <p:nvPr/>
        </p:nvSpPr>
        <p:spPr>
          <a:xfrm>
            <a:off x="4182721" y="3354771"/>
            <a:ext cx="2301904" cy="307777"/>
          </a:xfrm>
          <a:prstGeom prst="rect">
            <a:avLst/>
          </a:prstGeom>
          <a:noFill/>
        </p:spPr>
        <p:txBody>
          <a:bodyPr wrap="square" rtlCol="0">
            <a:spAutoFit/>
          </a:bodyPr>
          <a:lstStyle/>
          <a:p>
            <a:pPr algn="ctr"/>
            <a:r>
              <a:rPr lang="en-US" sz="1400" dirty="0"/>
              <a:t>AWS </a:t>
            </a:r>
            <a:r>
              <a:rPr lang="en-US" sz="1400" dirty="0" err="1"/>
              <a:t>CodeStar</a:t>
            </a:r>
            <a:endParaRPr lang="en-US" sz="1400" dirty="0"/>
          </a:p>
        </p:txBody>
      </p:sp>
      <p:sp>
        <p:nvSpPr>
          <p:cNvPr id="15" name="TextBox 14">
            <a:extLst>
              <a:ext uri="{FF2B5EF4-FFF2-40B4-BE49-F238E27FC236}">
                <a16:creationId xmlns:a16="http://schemas.microsoft.com/office/drawing/2014/main" xmlns="" id="{599D9AE6-9C0E-ED41-9B45-D15D75B529E4}"/>
              </a:ext>
            </a:extLst>
          </p:cNvPr>
          <p:cNvSpPr txBox="1"/>
          <p:nvPr/>
        </p:nvSpPr>
        <p:spPr>
          <a:xfrm>
            <a:off x="6569883" y="3354771"/>
            <a:ext cx="2743195" cy="307777"/>
          </a:xfrm>
          <a:prstGeom prst="rect">
            <a:avLst/>
          </a:prstGeom>
          <a:noFill/>
        </p:spPr>
        <p:txBody>
          <a:bodyPr wrap="square" rtlCol="0">
            <a:spAutoFit/>
          </a:bodyPr>
          <a:lstStyle/>
          <a:p>
            <a:pPr algn="ctr"/>
            <a:r>
              <a:rPr lang="en-US" sz="1400" dirty="0"/>
              <a:t>AWS Command Line Interface</a:t>
            </a:r>
          </a:p>
        </p:txBody>
      </p:sp>
      <p:pic>
        <p:nvPicPr>
          <p:cNvPr id="24" name="Graphic 23">
            <a:extLst>
              <a:ext uri="{FF2B5EF4-FFF2-40B4-BE49-F238E27FC236}">
                <a16:creationId xmlns:a16="http://schemas.microsoft.com/office/drawing/2014/main" xmlns="" id="{B904A682-4715-4C47-8CE7-B39028EB3145}"/>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2558259" y="2604768"/>
            <a:ext cx="711200" cy="711200"/>
          </a:xfrm>
          <a:prstGeom prst="rect">
            <a:avLst/>
          </a:prstGeom>
        </p:spPr>
      </p:pic>
      <p:pic>
        <p:nvPicPr>
          <p:cNvPr id="25" name="Graphic 24">
            <a:extLst>
              <a:ext uri="{FF2B5EF4-FFF2-40B4-BE49-F238E27FC236}">
                <a16:creationId xmlns:a16="http://schemas.microsoft.com/office/drawing/2014/main" xmlns="" id="{436AF062-AAD4-F44B-BC76-9EEE592D9F66}"/>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2558259" y="1255470"/>
            <a:ext cx="711200" cy="711200"/>
          </a:xfrm>
          <a:prstGeom prst="rect">
            <a:avLst/>
          </a:prstGeom>
        </p:spPr>
      </p:pic>
      <p:pic>
        <p:nvPicPr>
          <p:cNvPr id="26" name="Graphic 25">
            <a:extLst>
              <a:ext uri="{FF2B5EF4-FFF2-40B4-BE49-F238E27FC236}">
                <a16:creationId xmlns:a16="http://schemas.microsoft.com/office/drawing/2014/main" xmlns="" id="{0DBC7D9D-172E-C843-8266-522B597ABDA2}"/>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4978073" y="2604768"/>
            <a:ext cx="711200" cy="711200"/>
          </a:xfrm>
          <a:prstGeom prst="rect">
            <a:avLst/>
          </a:prstGeom>
        </p:spPr>
      </p:pic>
      <p:pic>
        <p:nvPicPr>
          <p:cNvPr id="27" name="Graphic 26">
            <a:extLst>
              <a:ext uri="{FF2B5EF4-FFF2-40B4-BE49-F238E27FC236}">
                <a16:creationId xmlns:a16="http://schemas.microsoft.com/office/drawing/2014/main" xmlns="" id="{242171AE-7602-DE40-AE98-C20365693A7F}"/>
              </a:ext>
            </a:extLst>
          </p:cNvPr>
          <p:cNvPicPr>
            <a:picLocks noChangeAspect="1"/>
          </p:cNvPicPr>
          <p:nvPr/>
        </p:nvPicPr>
        <p:blipFill>
          <a:blip r:embed="rId8">
            <a:extLst>
              <a:ext uri="{96DAC541-7B7A-43D3-8B79-37D633B846F1}">
                <asvg:svgBlip xmlns:asvg="http://schemas.microsoft.com/office/drawing/2016/SVG/main" xmlns="" r:embed="rId9"/>
              </a:ext>
            </a:extLst>
          </a:blip>
          <a:stretch>
            <a:fillRect/>
          </a:stretch>
        </p:blipFill>
        <p:spPr>
          <a:xfrm>
            <a:off x="4978073" y="1255470"/>
            <a:ext cx="711200" cy="711200"/>
          </a:xfrm>
          <a:prstGeom prst="rect">
            <a:avLst/>
          </a:prstGeom>
        </p:spPr>
      </p:pic>
      <p:pic>
        <p:nvPicPr>
          <p:cNvPr id="28" name="Graphic 27">
            <a:extLst>
              <a:ext uri="{FF2B5EF4-FFF2-40B4-BE49-F238E27FC236}">
                <a16:creationId xmlns:a16="http://schemas.microsoft.com/office/drawing/2014/main" xmlns="" id="{2A7C3BA7-93F8-1E4F-A9DB-9BD9EC7F6DF7}"/>
              </a:ext>
            </a:extLst>
          </p:cNvPr>
          <p:cNvPicPr>
            <a:picLocks noChangeAspect="1"/>
          </p:cNvPicPr>
          <p:nvPr/>
        </p:nvPicPr>
        <p:blipFill>
          <a:blip r:embed="rId10">
            <a:extLst>
              <a:ext uri="{96DAC541-7B7A-43D3-8B79-37D633B846F1}">
                <asvg:svgBlip xmlns:asvg="http://schemas.microsoft.com/office/drawing/2016/SVG/main" xmlns="" r:embed="rId11"/>
              </a:ext>
            </a:extLst>
          </a:blip>
          <a:stretch>
            <a:fillRect/>
          </a:stretch>
        </p:blipFill>
        <p:spPr>
          <a:xfrm>
            <a:off x="7585880" y="2604768"/>
            <a:ext cx="711200" cy="711200"/>
          </a:xfrm>
          <a:prstGeom prst="rect">
            <a:avLst/>
          </a:prstGeom>
        </p:spPr>
      </p:pic>
      <p:pic>
        <p:nvPicPr>
          <p:cNvPr id="29" name="Graphic 28">
            <a:extLst>
              <a:ext uri="{FF2B5EF4-FFF2-40B4-BE49-F238E27FC236}">
                <a16:creationId xmlns:a16="http://schemas.microsoft.com/office/drawing/2014/main" xmlns="" id="{FB4531ED-97A7-054A-AAAC-FA925B063443}"/>
              </a:ext>
            </a:extLst>
          </p:cNvPr>
          <p:cNvPicPr>
            <a:picLocks noChangeAspect="1"/>
          </p:cNvPicPr>
          <p:nvPr/>
        </p:nvPicPr>
        <p:blipFill>
          <a:blip r:embed="rId12">
            <a:extLst>
              <a:ext uri="{96DAC541-7B7A-43D3-8B79-37D633B846F1}">
                <asvg:svgBlip xmlns:asvg="http://schemas.microsoft.com/office/drawing/2016/SVG/main" xmlns="" r:embed="rId13"/>
              </a:ext>
            </a:extLst>
          </a:blip>
          <a:stretch>
            <a:fillRect/>
          </a:stretch>
        </p:blipFill>
        <p:spPr>
          <a:xfrm>
            <a:off x="7585880" y="1255470"/>
            <a:ext cx="711200" cy="711200"/>
          </a:xfrm>
          <a:prstGeom prst="rect">
            <a:avLst/>
          </a:prstGeom>
        </p:spPr>
      </p:pic>
      <p:sp>
        <p:nvSpPr>
          <p:cNvPr id="30" name="TextBox 29">
            <a:extLst>
              <a:ext uri="{FF2B5EF4-FFF2-40B4-BE49-F238E27FC236}">
                <a16:creationId xmlns:a16="http://schemas.microsoft.com/office/drawing/2014/main" xmlns="" id="{D8F94676-2796-4A41-823B-88F182916006}"/>
              </a:ext>
            </a:extLst>
          </p:cNvPr>
          <p:cNvSpPr txBox="1"/>
          <p:nvPr/>
        </p:nvSpPr>
        <p:spPr>
          <a:xfrm>
            <a:off x="9422725" y="2005473"/>
            <a:ext cx="2301904" cy="307777"/>
          </a:xfrm>
          <a:prstGeom prst="rect">
            <a:avLst/>
          </a:prstGeom>
          <a:noFill/>
        </p:spPr>
        <p:txBody>
          <a:bodyPr wrap="square" rtlCol="0">
            <a:spAutoFit/>
          </a:bodyPr>
          <a:lstStyle/>
          <a:p>
            <a:pPr algn="ctr"/>
            <a:r>
              <a:rPr lang="en-US" sz="1400" dirty="0"/>
              <a:t>AWS Tools and SDKs</a:t>
            </a:r>
          </a:p>
        </p:txBody>
      </p:sp>
      <p:sp>
        <p:nvSpPr>
          <p:cNvPr id="31" name="TextBox 30">
            <a:extLst>
              <a:ext uri="{FF2B5EF4-FFF2-40B4-BE49-F238E27FC236}">
                <a16:creationId xmlns:a16="http://schemas.microsoft.com/office/drawing/2014/main" xmlns="" id="{9AD6F6B0-AB93-AD46-997A-A4561699481C}"/>
              </a:ext>
            </a:extLst>
          </p:cNvPr>
          <p:cNvSpPr txBox="1"/>
          <p:nvPr/>
        </p:nvSpPr>
        <p:spPr>
          <a:xfrm>
            <a:off x="9422725" y="3354771"/>
            <a:ext cx="2301904" cy="307777"/>
          </a:xfrm>
          <a:prstGeom prst="rect">
            <a:avLst/>
          </a:prstGeom>
          <a:noFill/>
        </p:spPr>
        <p:txBody>
          <a:bodyPr wrap="square" rtlCol="0">
            <a:spAutoFit/>
          </a:bodyPr>
          <a:lstStyle/>
          <a:p>
            <a:pPr algn="ctr"/>
            <a:r>
              <a:rPr lang="en-US" sz="1400" dirty="0"/>
              <a:t>AWS Tools and SDKs</a:t>
            </a:r>
          </a:p>
        </p:txBody>
      </p:sp>
      <p:pic>
        <p:nvPicPr>
          <p:cNvPr id="32" name="Graphic 31">
            <a:extLst>
              <a:ext uri="{FF2B5EF4-FFF2-40B4-BE49-F238E27FC236}">
                <a16:creationId xmlns:a16="http://schemas.microsoft.com/office/drawing/2014/main" xmlns="" id="{0B78067A-F8EF-DF48-8A99-ED132D1955C0}"/>
              </a:ext>
            </a:extLst>
          </p:cNvPr>
          <p:cNvPicPr>
            <a:picLocks noChangeAspect="1"/>
          </p:cNvPicPr>
          <p:nvPr/>
        </p:nvPicPr>
        <p:blipFill>
          <a:blip r:embed="rId14">
            <a:extLst>
              <a:ext uri="{96DAC541-7B7A-43D3-8B79-37D633B846F1}">
                <asvg:svgBlip xmlns:asvg="http://schemas.microsoft.com/office/drawing/2016/SVG/main" xmlns="" r:embed="rId15"/>
              </a:ext>
            </a:extLst>
          </a:blip>
          <a:stretch>
            <a:fillRect/>
          </a:stretch>
        </p:blipFill>
        <p:spPr>
          <a:xfrm>
            <a:off x="10137600" y="2604768"/>
            <a:ext cx="711200" cy="711200"/>
          </a:xfrm>
          <a:prstGeom prst="rect">
            <a:avLst/>
          </a:prstGeom>
        </p:spPr>
      </p:pic>
      <p:pic>
        <p:nvPicPr>
          <p:cNvPr id="33" name="Graphic 32">
            <a:extLst>
              <a:ext uri="{FF2B5EF4-FFF2-40B4-BE49-F238E27FC236}">
                <a16:creationId xmlns:a16="http://schemas.microsoft.com/office/drawing/2014/main" xmlns="" id="{D7BF7ABF-8FB3-AC43-BA5F-3867A74477AB}"/>
              </a:ext>
            </a:extLst>
          </p:cNvPr>
          <p:cNvPicPr>
            <a:picLocks noChangeAspect="1"/>
          </p:cNvPicPr>
          <p:nvPr/>
        </p:nvPicPr>
        <p:blipFill>
          <a:blip r:embed="rId16">
            <a:extLst>
              <a:ext uri="{96DAC541-7B7A-43D3-8B79-37D633B846F1}">
                <asvg:svgBlip xmlns:asvg="http://schemas.microsoft.com/office/drawing/2016/SVG/main" xmlns="" r:embed="rId17"/>
              </a:ext>
            </a:extLst>
          </a:blip>
          <a:stretch>
            <a:fillRect/>
          </a:stretch>
        </p:blipFill>
        <p:spPr>
          <a:xfrm>
            <a:off x="10151949" y="1255470"/>
            <a:ext cx="711200" cy="711200"/>
          </a:xfrm>
          <a:prstGeom prst="rect">
            <a:avLst/>
          </a:prstGeom>
        </p:spPr>
      </p:pic>
    </p:spTree>
    <p:extLst>
      <p:ext uri="{BB962C8B-B14F-4D97-AF65-F5344CB8AC3E}">
        <p14:creationId xmlns:p14="http://schemas.microsoft.com/office/powerpoint/2010/main" val="2462882897"/>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CD32427F-F12D-3340-A7FF-5C13F80DA2E7}"/>
              </a:ext>
            </a:extLst>
          </p:cNvPr>
          <p:cNvSpPr>
            <a:spLocks noGrp="1"/>
          </p:cNvSpPr>
          <p:nvPr>
            <p:ph type="sldNum" sz="quarter" idx="10"/>
          </p:nvPr>
        </p:nvSpPr>
        <p:spPr/>
        <p:txBody>
          <a:bodyPr/>
          <a:lstStyle/>
          <a:p>
            <a:fld id="{0E0E0192-C642-4D4F-AE82-A0D0DC02E26B}" type="slidenum">
              <a:rPr lang="en-US" smtClean="0"/>
              <a:t>54</a:t>
            </a:fld>
            <a:endParaRPr lang="en-US" dirty="0"/>
          </a:p>
        </p:txBody>
      </p:sp>
      <p:sp>
        <p:nvSpPr>
          <p:cNvPr id="3" name="Title 2">
            <a:extLst>
              <a:ext uri="{FF2B5EF4-FFF2-40B4-BE49-F238E27FC236}">
                <a16:creationId xmlns:a16="http://schemas.microsoft.com/office/drawing/2014/main" xmlns="" id="{53F16596-35E6-BF4B-9DCB-18282DB14F4F}"/>
              </a:ext>
            </a:extLst>
          </p:cNvPr>
          <p:cNvSpPr>
            <a:spLocks noGrp="1"/>
          </p:cNvSpPr>
          <p:nvPr>
            <p:ph type="title"/>
          </p:nvPr>
        </p:nvSpPr>
        <p:spPr/>
        <p:txBody>
          <a:bodyPr/>
          <a:lstStyle/>
          <a:p>
            <a:r>
              <a:rPr lang="en-US" dirty="0"/>
              <a:t>Developer Tools</a:t>
            </a:r>
          </a:p>
        </p:txBody>
      </p:sp>
      <p:sp>
        <p:nvSpPr>
          <p:cNvPr id="4" name="Text Placeholder 3">
            <a:extLst>
              <a:ext uri="{FF2B5EF4-FFF2-40B4-BE49-F238E27FC236}">
                <a16:creationId xmlns:a16="http://schemas.microsoft.com/office/drawing/2014/main" xmlns="" id="{F588FDC8-0A84-F549-9438-9D3B28125DCF}"/>
              </a:ext>
            </a:extLst>
          </p:cNvPr>
          <p:cNvSpPr>
            <a:spLocks noGrp="1"/>
          </p:cNvSpPr>
          <p:nvPr>
            <p:ph type="body" sz="quarter" idx="11"/>
          </p:nvPr>
        </p:nvSpPr>
        <p:spPr/>
        <p:txBody>
          <a:bodyPr/>
          <a:lstStyle/>
          <a:p>
            <a:r>
              <a:rPr lang="en-US" dirty="0"/>
              <a:t>3/3</a:t>
            </a:r>
          </a:p>
        </p:txBody>
      </p:sp>
      <p:sp>
        <p:nvSpPr>
          <p:cNvPr id="9" name="TextBox 8">
            <a:extLst>
              <a:ext uri="{FF2B5EF4-FFF2-40B4-BE49-F238E27FC236}">
                <a16:creationId xmlns:a16="http://schemas.microsoft.com/office/drawing/2014/main" xmlns="" id="{F0DA3940-85A3-3343-A668-675C4E2C0512}"/>
              </a:ext>
            </a:extLst>
          </p:cNvPr>
          <p:cNvSpPr txBox="1"/>
          <p:nvPr/>
        </p:nvSpPr>
        <p:spPr>
          <a:xfrm>
            <a:off x="1755498" y="2005473"/>
            <a:ext cx="2301904" cy="307777"/>
          </a:xfrm>
          <a:prstGeom prst="rect">
            <a:avLst/>
          </a:prstGeom>
          <a:noFill/>
        </p:spPr>
        <p:txBody>
          <a:bodyPr wrap="square" rtlCol="0">
            <a:spAutoFit/>
          </a:bodyPr>
          <a:lstStyle/>
          <a:p>
            <a:pPr algn="ctr"/>
            <a:r>
              <a:rPr lang="en-US" sz="1400" dirty="0"/>
              <a:t>AWS X-Ray</a:t>
            </a:r>
          </a:p>
        </p:txBody>
      </p:sp>
      <p:sp>
        <p:nvSpPr>
          <p:cNvPr id="13" name="TextBox 12">
            <a:extLst>
              <a:ext uri="{FF2B5EF4-FFF2-40B4-BE49-F238E27FC236}">
                <a16:creationId xmlns:a16="http://schemas.microsoft.com/office/drawing/2014/main" xmlns="" id="{1FAE541B-4AF8-8345-AB0B-10C408B6227D}"/>
              </a:ext>
            </a:extLst>
          </p:cNvPr>
          <p:cNvSpPr txBox="1"/>
          <p:nvPr/>
        </p:nvSpPr>
        <p:spPr>
          <a:xfrm>
            <a:off x="1755498" y="3377073"/>
            <a:ext cx="2301904" cy="307777"/>
          </a:xfrm>
          <a:prstGeom prst="rect">
            <a:avLst/>
          </a:prstGeom>
          <a:noFill/>
        </p:spPr>
        <p:txBody>
          <a:bodyPr wrap="square" rtlCol="0">
            <a:spAutoFit/>
          </a:bodyPr>
          <a:lstStyle/>
          <a:p>
            <a:pPr algn="ctr"/>
            <a:r>
              <a:rPr lang="en-US" sz="1400" dirty="0"/>
              <a:t>AWS X-Ray</a:t>
            </a:r>
          </a:p>
        </p:txBody>
      </p:sp>
      <p:pic>
        <p:nvPicPr>
          <p:cNvPr id="14" name="Graphic 13">
            <a:extLst>
              <a:ext uri="{FF2B5EF4-FFF2-40B4-BE49-F238E27FC236}">
                <a16:creationId xmlns:a16="http://schemas.microsoft.com/office/drawing/2014/main" xmlns="" id="{D7F89FC3-BF05-7B44-8087-6C91C6D8AA3B}"/>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2564249" y="2573179"/>
            <a:ext cx="711200" cy="711200"/>
          </a:xfrm>
          <a:prstGeom prst="rect">
            <a:avLst/>
          </a:prstGeom>
        </p:spPr>
      </p:pic>
      <p:pic>
        <p:nvPicPr>
          <p:cNvPr id="15" name="Graphic 14">
            <a:extLst>
              <a:ext uri="{FF2B5EF4-FFF2-40B4-BE49-F238E27FC236}">
                <a16:creationId xmlns:a16="http://schemas.microsoft.com/office/drawing/2014/main" xmlns="" id="{FBF86D52-C48B-5742-B3CE-A243F5101937}"/>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2575656" y="1199890"/>
            <a:ext cx="711200" cy="711200"/>
          </a:xfrm>
          <a:prstGeom prst="rect">
            <a:avLst/>
          </a:prstGeom>
        </p:spPr>
      </p:pic>
    </p:spTree>
    <p:extLst>
      <p:ext uri="{BB962C8B-B14F-4D97-AF65-F5344CB8AC3E}">
        <p14:creationId xmlns:p14="http://schemas.microsoft.com/office/powerpoint/2010/main" val="4261169116"/>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13C03DF-B9BF-5948-833F-EC0514C58DA9}"/>
              </a:ext>
            </a:extLst>
          </p:cNvPr>
          <p:cNvSpPr>
            <a:spLocks noGrp="1"/>
          </p:cNvSpPr>
          <p:nvPr>
            <p:ph type="title"/>
          </p:nvPr>
        </p:nvSpPr>
        <p:spPr/>
        <p:txBody>
          <a:bodyPr/>
          <a:lstStyle/>
          <a:p>
            <a:r>
              <a:rPr lang="en-US" dirty="0"/>
              <a:t>Game Tech</a:t>
            </a:r>
          </a:p>
        </p:txBody>
      </p:sp>
      <p:sp>
        <p:nvSpPr>
          <p:cNvPr id="3" name="Slide Number Placeholder 2">
            <a:extLst>
              <a:ext uri="{FF2B5EF4-FFF2-40B4-BE49-F238E27FC236}">
                <a16:creationId xmlns:a16="http://schemas.microsoft.com/office/drawing/2014/main" xmlns="" id="{06ABE543-C6D9-654F-9C1A-310EE6509714}"/>
              </a:ext>
            </a:extLst>
          </p:cNvPr>
          <p:cNvSpPr>
            <a:spLocks noGrp="1"/>
          </p:cNvSpPr>
          <p:nvPr>
            <p:ph type="sldNum" sz="quarter" idx="10"/>
          </p:nvPr>
        </p:nvSpPr>
        <p:spPr/>
        <p:txBody>
          <a:bodyPr/>
          <a:lstStyle/>
          <a:p>
            <a:fld id="{0E0E0192-C642-4D4F-AE82-A0D0DC02E26B}" type="slidenum">
              <a:rPr lang="en-US" smtClean="0"/>
              <a:t>55</a:t>
            </a:fld>
            <a:endParaRPr lang="en-US" dirty="0"/>
          </a:p>
        </p:txBody>
      </p:sp>
      <p:pic>
        <p:nvPicPr>
          <p:cNvPr id="7" name="Graphic 6">
            <a:extLst>
              <a:ext uri="{FF2B5EF4-FFF2-40B4-BE49-F238E27FC236}">
                <a16:creationId xmlns:a16="http://schemas.microsoft.com/office/drawing/2014/main" xmlns="" id="{50637C57-9DB4-1947-B7EA-613E3785AF96}"/>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10183438" y="2280621"/>
            <a:ext cx="952500" cy="952500"/>
          </a:xfrm>
          <a:prstGeom prst="rect">
            <a:avLst/>
          </a:prstGeom>
        </p:spPr>
      </p:pic>
      <p:pic>
        <p:nvPicPr>
          <p:cNvPr id="9" name="Graphic 8">
            <a:extLst>
              <a:ext uri="{FF2B5EF4-FFF2-40B4-BE49-F238E27FC236}">
                <a16:creationId xmlns:a16="http://schemas.microsoft.com/office/drawing/2014/main" xmlns="" id="{C2DF295C-3ADC-5949-8587-6DC6E5853471}"/>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10183438" y="3533698"/>
            <a:ext cx="952500" cy="952500"/>
          </a:xfrm>
          <a:prstGeom prst="rect">
            <a:avLst/>
          </a:prstGeom>
        </p:spPr>
      </p:pic>
    </p:spTree>
    <p:extLst>
      <p:ext uri="{BB962C8B-B14F-4D97-AF65-F5344CB8AC3E}">
        <p14:creationId xmlns:p14="http://schemas.microsoft.com/office/powerpoint/2010/main" val="3484541059"/>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F83F9F8E-5D00-BA42-B9DB-16B6523B725D}"/>
              </a:ext>
            </a:extLst>
          </p:cNvPr>
          <p:cNvSpPr>
            <a:spLocks noGrp="1"/>
          </p:cNvSpPr>
          <p:nvPr>
            <p:ph type="sldNum" sz="quarter" idx="10"/>
          </p:nvPr>
        </p:nvSpPr>
        <p:spPr/>
        <p:txBody>
          <a:bodyPr/>
          <a:lstStyle/>
          <a:p>
            <a:fld id="{0E0E0192-C642-4D4F-AE82-A0D0DC02E26B}" type="slidenum">
              <a:rPr lang="en-US" smtClean="0"/>
              <a:t>56</a:t>
            </a:fld>
            <a:endParaRPr lang="en-US" dirty="0"/>
          </a:p>
        </p:txBody>
      </p:sp>
      <p:sp>
        <p:nvSpPr>
          <p:cNvPr id="3" name="Title 2">
            <a:extLst>
              <a:ext uri="{FF2B5EF4-FFF2-40B4-BE49-F238E27FC236}">
                <a16:creationId xmlns:a16="http://schemas.microsoft.com/office/drawing/2014/main" xmlns="" id="{E5A87177-9CF7-F94E-BD3E-F2C45137E118}"/>
              </a:ext>
            </a:extLst>
          </p:cNvPr>
          <p:cNvSpPr>
            <a:spLocks noGrp="1"/>
          </p:cNvSpPr>
          <p:nvPr>
            <p:ph type="title"/>
          </p:nvPr>
        </p:nvSpPr>
        <p:spPr/>
        <p:txBody>
          <a:bodyPr/>
          <a:lstStyle/>
          <a:p>
            <a:r>
              <a:rPr lang="en-US" dirty="0"/>
              <a:t>Game Tech</a:t>
            </a:r>
          </a:p>
        </p:txBody>
      </p:sp>
      <p:sp>
        <p:nvSpPr>
          <p:cNvPr id="4" name="Text Placeholder 3">
            <a:extLst>
              <a:ext uri="{FF2B5EF4-FFF2-40B4-BE49-F238E27FC236}">
                <a16:creationId xmlns:a16="http://schemas.microsoft.com/office/drawing/2014/main" xmlns="" id="{5CF90B49-DEBB-F846-8AE6-50D833593687}"/>
              </a:ext>
            </a:extLst>
          </p:cNvPr>
          <p:cNvSpPr>
            <a:spLocks noGrp="1"/>
          </p:cNvSpPr>
          <p:nvPr>
            <p:ph type="body" sz="quarter" idx="11"/>
          </p:nvPr>
        </p:nvSpPr>
        <p:spPr/>
        <p:txBody>
          <a:bodyPr/>
          <a:lstStyle/>
          <a:p>
            <a:r>
              <a:rPr lang="en-US" dirty="0"/>
              <a:t>1/1</a:t>
            </a:r>
          </a:p>
        </p:txBody>
      </p:sp>
      <p:sp>
        <p:nvSpPr>
          <p:cNvPr id="5" name="TextBox 4">
            <a:extLst>
              <a:ext uri="{FF2B5EF4-FFF2-40B4-BE49-F238E27FC236}">
                <a16:creationId xmlns:a16="http://schemas.microsoft.com/office/drawing/2014/main" xmlns="" id="{17E690D1-7A1C-CB46-8903-7D9C14A25D4C}"/>
              </a:ext>
            </a:extLst>
          </p:cNvPr>
          <p:cNvSpPr txBox="1"/>
          <p:nvPr/>
        </p:nvSpPr>
        <p:spPr>
          <a:xfrm>
            <a:off x="1873406" y="1963166"/>
            <a:ext cx="2301904" cy="307777"/>
          </a:xfrm>
          <a:prstGeom prst="rect">
            <a:avLst/>
          </a:prstGeom>
          <a:noFill/>
        </p:spPr>
        <p:txBody>
          <a:bodyPr wrap="square" rtlCol="0">
            <a:spAutoFit/>
          </a:bodyPr>
          <a:lstStyle/>
          <a:p>
            <a:pPr algn="ctr"/>
            <a:r>
              <a:rPr lang="en-US" sz="1400" dirty="0"/>
              <a:t>Amazon </a:t>
            </a:r>
            <a:r>
              <a:rPr lang="en-US" sz="1400" dirty="0" err="1"/>
              <a:t>GameLift</a:t>
            </a:r>
            <a:endParaRPr lang="en-US" sz="1400" dirty="0"/>
          </a:p>
        </p:txBody>
      </p:sp>
      <p:sp>
        <p:nvSpPr>
          <p:cNvPr id="10" name="TextBox 9">
            <a:extLst>
              <a:ext uri="{FF2B5EF4-FFF2-40B4-BE49-F238E27FC236}">
                <a16:creationId xmlns:a16="http://schemas.microsoft.com/office/drawing/2014/main" xmlns="" id="{516F9266-313A-7A4B-BC6A-2FAE7480496E}"/>
              </a:ext>
            </a:extLst>
          </p:cNvPr>
          <p:cNvSpPr txBox="1"/>
          <p:nvPr/>
        </p:nvSpPr>
        <p:spPr>
          <a:xfrm>
            <a:off x="1873406" y="3303883"/>
            <a:ext cx="2301904" cy="307777"/>
          </a:xfrm>
          <a:prstGeom prst="rect">
            <a:avLst/>
          </a:prstGeom>
          <a:noFill/>
        </p:spPr>
        <p:txBody>
          <a:bodyPr wrap="square" rtlCol="0">
            <a:spAutoFit/>
          </a:bodyPr>
          <a:lstStyle/>
          <a:p>
            <a:pPr algn="ctr"/>
            <a:r>
              <a:rPr lang="en-US" sz="1400" dirty="0"/>
              <a:t>Amazon </a:t>
            </a:r>
            <a:r>
              <a:rPr lang="en-US" sz="1400" dirty="0" err="1"/>
              <a:t>GameLift</a:t>
            </a:r>
            <a:endParaRPr lang="en-US" sz="1400" dirty="0"/>
          </a:p>
        </p:txBody>
      </p:sp>
      <p:pic>
        <p:nvPicPr>
          <p:cNvPr id="13" name="Graphic 12">
            <a:extLst>
              <a:ext uri="{FF2B5EF4-FFF2-40B4-BE49-F238E27FC236}">
                <a16:creationId xmlns:a16="http://schemas.microsoft.com/office/drawing/2014/main" xmlns="" id="{B93C78BC-EA9D-694C-A7D7-70D5B94C3DC0}"/>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2668758" y="2573179"/>
            <a:ext cx="711200" cy="711200"/>
          </a:xfrm>
          <a:prstGeom prst="rect">
            <a:avLst/>
          </a:prstGeom>
        </p:spPr>
      </p:pic>
      <p:pic>
        <p:nvPicPr>
          <p:cNvPr id="15" name="Graphic 14">
            <a:extLst>
              <a:ext uri="{FF2B5EF4-FFF2-40B4-BE49-F238E27FC236}">
                <a16:creationId xmlns:a16="http://schemas.microsoft.com/office/drawing/2014/main" xmlns="" id="{1B640AEA-E991-D54E-B249-998C0A262F24}"/>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2668758" y="1251966"/>
            <a:ext cx="711200" cy="711200"/>
          </a:xfrm>
          <a:prstGeom prst="rect">
            <a:avLst/>
          </a:prstGeom>
        </p:spPr>
      </p:pic>
    </p:spTree>
    <p:extLst>
      <p:ext uri="{BB962C8B-B14F-4D97-AF65-F5344CB8AC3E}">
        <p14:creationId xmlns:p14="http://schemas.microsoft.com/office/powerpoint/2010/main" val="304172088"/>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F928477-238B-AA4A-88A0-EA8F17D4819C}"/>
              </a:ext>
            </a:extLst>
          </p:cNvPr>
          <p:cNvSpPr>
            <a:spLocks noGrp="1"/>
          </p:cNvSpPr>
          <p:nvPr>
            <p:ph type="title"/>
          </p:nvPr>
        </p:nvSpPr>
        <p:spPr/>
        <p:txBody>
          <a:bodyPr/>
          <a:lstStyle/>
          <a:p>
            <a:r>
              <a:rPr lang="en-US" dirty="0"/>
              <a:t>Internet of Things</a:t>
            </a:r>
          </a:p>
        </p:txBody>
      </p:sp>
      <p:sp>
        <p:nvSpPr>
          <p:cNvPr id="3" name="Slide Number Placeholder 2">
            <a:extLst>
              <a:ext uri="{FF2B5EF4-FFF2-40B4-BE49-F238E27FC236}">
                <a16:creationId xmlns:a16="http://schemas.microsoft.com/office/drawing/2014/main" xmlns="" id="{45018586-451C-5641-991D-C9EE979434B4}"/>
              </a:ext>
            </a:extLst>
          </p:cNvPr>
          <p:cNvSpPr>
            <a:spLocks noGrp="1"/>
          </p:cNvSpPr>
          <p:nvPr>
            <p:ph type="sldNum" sz="quarter" idx="10"/>
          </p:nvPr>
        </p:nvSpPr>
        <p:spPr/>
        <p:txBody>
          <a:bodyPr/>
          <a:lstStyle/>
          <a:p>
            <a:fld id="{0E0E0192-C642-4D4F-AE82-A0D0DC02E26B}" type="slidenum">
              <a:rPr lang="en-US" smtClean="0"/>
              <a:t>57</a:t>
            </a:fld>
            <a:endParaRPr lang="en-US" dirty="0"/>
          </a:p>
        </p:txBody>
      </p:sp>
      <p:pic>
        <p:nvPicPr>
          <p:cNvPr id="6" name="Graphic 5">
            <a:extLst>
              <a:ext uri="{FF2B5EF4-FFF2-40B4-BE49-F238E27FC236}">
                <a16:creationId xmlns:a16="http://schemas.microsoft.com/office/drawing/2014/main" xmlns="" id="{BF170A4D-3F4B-DF44-9D72-145B5BFCAD8B}"/>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10183437" y="2280621"/>
            <a:ext cx="952500" cy="952500"/>
          </a:xfrm>
          <a:prstGeom prst="rect">
            <a:avLst/>
          </a:prstGeom>
        </p:spPr>
      </p:pic>
      <p:pic>
        <p:nvPicPr>
          <p:cNvPr id="9" name="Graphic 8">
            <a:extLst>
              <a:ext uri="{FF2B5EF4-FFF2-40B4-BE49-F238E27FC236}">
                <a16:creationId xmlns:a16="http://schemas.microsoft.com/office/drawing/2014/main" xmlns="" id="{3B499B38-55E3-034E-9399-56376A740DA8}"/>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10183437" y="3533698"/>
            <a:ext cx="952500" cy="952500"/>
          </a:xfrm>
          <a:prstGeom prst="rect">
            <a:avLst/>
          </a:prstGeom>
        </p:spPr>
      </p:pic>
    </p:spTree>
    <p:extLst>
      <p:ext uri="{BB962C8B-B14F-4D97-AF65-F5344CB8AC3E}">
        <p14:creationId xmlns:p14="http://schemas.microsoft.com/office/powerpoint/2010/main" val="1874013990"/>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BE20BAFA-10A5-FB4E-B2A3-425D90D71352}"/>
              </a:ext>
            </a:extLst>
          </p:cNvPr>
          <p:cNvSpPr>
            <a:spLocks noGrp="1"/>
          </p:cNvSpPr>
          <p:nvPr>
            <p:ph type="sldNum" sz="quarter" idx="10"/>
          </p:nvPr>
        </p:nvSpPr>
        <p:spPr/>
        <p:txBody>
          <a:bodyPr/>
          <a:lstStyle/>
          <a:p>
            <a:fld id="{0E0E0192-C642-4D4F-AE82-A0D0DC02E26B}" type="slidenum">
              <a:rPr lang="en-US" smtClean="0"/>
              <a:t>58</a:t>
            </a:fld>
            <a:endParaRPr lang="en-US" dirty="0"/>
          </a:p>
        </p:txBody>
      </p:sp>
      <p:sp>
        <p:nvSpPr>
          <p:cNvPr id="3" name="Title 2">
            <a:extLst>
              <a:ext uri="{FF2B5EF4-FFF2-40B4-BE49-F238E27FC236}">
                <a16:creationId xmlns:a16="http://schemas.microsoft.com/office/drawing/2014/main" xmlns="" id="{F3061E02-B74C-A34C-A7CA-2262D7069C56}"/>
              </a:ext>
            </a:extLst>
          </p:cNvPr>
          <p:cNvSpPr>
            <a:spLocks noGrp="1"/>
          </p:cNvSpPr>
          <p:nvPr>
            <p:ph type="title"/>
          </p:nvPr>
        </p:nvSpPr>
        <p:spPr/>
        <p:txBody>
          <a:bodyPr/>
          <a:lstStyle/>
          <a:p>
            <a:r>
              <a:rPr lang="en-US" dirty="0"/>
              <a:t>Internet of Things</a:t>
            </a:r>
          </a:p>
        </p:txBody>
      </p:sp>
      <p:sp>
        <p:nvSpPr>
          <p:cNvPr id="4" name="Text Placeholder 3">
            <a:extLst>
              <a:ext uri="{FF2B5EF4-FFF2-40B4-BE49-F238E27FC236}">
                <a16:creationId xmlns:a16="http://schemas.microsoft.com/office/drawing/2014/main" xmlns="" id="{BE434100-DFF5-034E-8AA5-634839EBD1E3}"/>
              </a:ext>
            </a:extLst>
          </p:cNvPr>
          <p:cNvSpPr>
            <a:spLocks noGrp="1"/>
          </p:cNvSpPr>
          <p:nvPr>
            <p:ph type="body" sz="quarter" idx="11"/>
          </p:nvPr>
        </p:nvSpPr>
        <p:spPr/>
        <p:txBody>
          <a:bodyPr/>
          <a:lstStyle/>
          <a:p>
            <a:r>
              <a:rPr lang="en-US" dirty="0"/>
              <a:t>1/4</a:t>
            </a:r>
          </a:p>
        </p:txBody>
      </p:sp>
      <p:sp>
        <p:nvSpPr>
          <p:cNvPr id="5" name="TextBox 4">
            <a:extLst>
              <a:ext uri="{FF2B5EF4-FFF2-40B4-BE49-F238E27FC236}">
                <a16:creationId xmlns:a16="http://schemas.microsoft.com/office/drawing/2014/main" xmlns="" id="{9BFC2601-633D-4A4B-9E60-13481090F9E3}"/>
              </a:ext>
            </a:extLst>
          </p:cNvPr>
          <p:cNvSpPr txBox="1"/>
          <p:nvPr/>
        </p:nvSpPr>
        <p:spPr>
          <a:xfrm>
            <a:off x="1873406" y="1959073"/>
            <a:ext cx="2301904" cy="307777"/>
          </a:xfrm>
          <a:prstGeom prst="rect">
            <a:avLst/>
          </a:prstGeom>
          <a:noFill/>
        </p:spPr>
        <p:txBody>
          <a:bodyPr wrap="square" rtlCol="0">
            <a:spAutoFit/>
          </a:bodyPr>
          <a:lstStyle/>
          <a:p>
            <a:pPr algn="ctr"/>
            <a:r>
              <a:rPr lang="en-US" sz="1400" dirty="0"/>
              <a:t>Amazon </a:t>
            </a:r>
            <a:r>
              <a:rPr lang="en-US" sz="1400" dirty="0" err="1"/>
              <a:t>FreeRTOS</a:t>
            </a:r>
            <a:endParaRPr lang="en-US" sz="1400" dirty="0"/>
          </a:p>
        </p:txBody>
      </p:sp>
      <p:cxnSp>
        <p:nvCxnSpPr>
          <p:cNvPr id="6" name="Straight Connector 5">
            <a:extLst>
              <a:ext uri="{FF2B5EF4-FFF2-40B4-BE49-F238E27FC236}">
                <a16:creationId xmlns:a16="http://schemas.microsoft.com/office/drawing/2014/main" xmlns="" id="{55B453BE-F9D4-654A-9925-AF992229AB3E}"/>
              </a:ext>
            </a:extLst>
          </p:cNvPr>
          <p:cNvCxnSpPr>
            <a:cxnSpLocks/>
          </p:cNvCxnSpPr>
          <p:nvPr/>
        </p:nvCxnSpPr>
        <p:spPr>
          <a:xfrm>
            <a:off x="4175311"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xmlns="" id="{50E5FFD0-F102-BE48-8DFA-1F8E800D16E2}"/>
              </a:ext>
            </a:extLst>
          </p:cNvPr>
          <p:cNvCxnSpPr>
            <a:cxnSpLocks/>
          </p:cNvCxnSpPr>
          <p:nvPr/>
        </p:nvCxnSpPr>
        <p:spPr>
          <a:xfrm>
            <a:off x="6561672"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xmlns="" id="{F5A816C3-14E1-4449-8C25-9BE57D436845}"/>
              </a:ext>
            </a:extLst>
          </p:cNvPr>
          <p:cNvCxnSpPr>
            <a:cxnSpLocks/>
          </p:cNvCxnSpPr>
          <p:nvPr/>
        </p:nvCxnSpPr>
        <p:spPr>
          <a:xfrm>
            <a:off x="8981486"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xmlns="" id="{42493998-7581-9A4F-BD9F-EDF605D30A39}"/>
              </a:ext>
            </a:extLst>
          </p:cNvPr>
          <p:cNvSpPr txBox="1"/>
          <p:nvPr/>
        </p:nvSpPr>
        <p:spPr>
          <a:xfrm>
            <a:off x="4215162" y="1959073"/>
            <a:ext cx="2301904" cy="307777"/>
          </a:xfrm>
          <a:prstGeom prst="rect">
            <a:avLst/>
          </a:prstGeom>
          <a:noFill/>
        </p:spPr>
        <p:txBody>
          <a:bodyPr wrap="square" rtlCol="0">
            <a:spAutoFit/>
          </a:bodyPr>
          <a:lstStyle/>
          <a:p>
            <a:pPr algn="ctr"/>
            <a:r>
              <a:rPr lang="en-US" sz="1400" dirty="0"/>
              <a:t>AWS IoT 1-Click</a:t>
            </a:r>
          </a:p>
        </p:txBody>
      </p:sp>
      <p:sp>
        <p:nvSpPr>
          <p:cNvPr id="10" name="TextBox 9">
            <a:extLst>
              <a:ext uri="{FF2B5EF4-FFF2-40B4-BE49-F238E27FC236}">
                <a16:creationId xmlns:a16="http://schemas.microsoft.com/office/drawing/2014/main" xmlns="" id="{7ABBF3F9-465E-514A-BC50-7D075027A62F}"/>
              </a:ext>
            </a:extLst>
          </p:cNvPr>
          <p:cNvSpPr txBox="1"/>
          <p:nvPr/>
        </p:nvSpPr>
        <p:spPr>
          <a:xfrm>
            <a:off x="6579221" y="1959073"/>
            <a:ext cx="2301904" cy="307777"/>
          </a:xfrm>
          <a:prstGeom prst="rect">
            <a:avLst/>
          </a:prstGeom>
          <a:noFill/>
        </p:spPr>
        <p:txBody>
          <a:bodyPr wrap="square" rtlCol="0">
            <a:spAutoFit/>
          </a:bodyPr>
          <a:lstStyle/>
          <a:p>
            <a:pPr algn="ctr"/>
            <a:r>
              <a:rPr lang="en-US" sz="1400" dirty="0"/>
              <a:t>AWS IoT Analytics</a:t>
            </a:r>
          </a:p>
        </p:txBody>
      </p:sp>
      <p:sp>
        <p:nvSpPr>
          <p:cNvPr id="11" name="TextBox 10">
            <a:extLst>
              <a:ext uri="{FF2B5EF4-FFF2-40B4-BE49-F238E27FC236}">
                <a16:creationId xmlns:a16="http://schemas.microsoft.com/office/drawing/2014/main" xmlns="" id="{AC951034-0B43-0F4C-B6C8-2542237389B2}"/>
              </a:ext>
            </a:extLst>
          </p:cNvPr>
          <p:cNvSpPr txBox="1"/>
          <p:nvPr/>
        </p:nvSpPr>
        <p:spPr>
          <a:xfrm>
            <a:off x="9088245" y="1959073"/>
            <a:ext cx="2301904" cy="307777"/>
          </a:xfrm>
          <a:prstGeom prst="rect">
            <a:avLst/>
          </a:prstGeom>
          <a:noFill/>
        </p:spPr>
        <p:txBody>
          <a:bodyPr wrap="square" rtlCol="0">
            <a:spAutoFit/>
          </a:bodyPr>
          <a:lstStyle/>
          <a:p>
            <a:pPr algn="ctr"/>
            <a:r>
              <a:rPr lang="en-US" sz="1400" dirty="0"/>
              <a:t>AWS IoT Button</a:t>
            </a:r>
          </a:p>
        </p:txBody>
      </p:sp>
      <p:sp>
        <p:nvSpPr>
          <p:cNvPr id="12" name="TextBox 11">
            <a:extLst>
              <a:ext uri="{FF2B5EF4-FFF2-40B4-BE49-F238E27FC236}">
                <a16:creationId xmlns:a16="http://schemas.microsoft.com/office/drawing/2014/main" xmlns="" id="{87E27525-EC59-2348-AD5C-572614D9E81B}"/>
              </a:ext>
            </a:extLst>
          </p:cNvPr>
          <p:cNvSpPr txBox="1"/>
          <p:nvPr/>
        </p:nvSpPr>
        <p:spPr>
          <a:xfrm>
            <a:off x="6579221" y="4285138"/>
            <a:ext cx="2301904" cy="307777"/>
          </a:xfrm>
          <a:prstGeom prst="rect">
            <a:avLst/>
          </a:prstGeom>
          <a:noFill/>
        </p:spPr>
        <p:txBody>
          <a:bodyPr wrap="square" rtlCol="0">
            <a:spAutoFit/>
          </a:bodyPr>
          <a:lstStyle/>
          <a:p>
            <a:pPr algn="ctr"/>
            <a:r>
              <a:rPr lang="en-US" sz="1400" dirty="0"/>
              <a:t>Channel</a:t>
            </a:r>
          </a:p>
        </p:txBody>
      </p:sp>
      <p:sp>
        <p:nvSpPr>
          <p:cNvPr id="13" name="TextBox 12">
            <a:extLst>
              <a:ext uri="{FF2B5EF4-FFF2-40B4-BE49-F238E27FC236}">
                <a16:creationId xmlns:a16="http://schemas.microsoft.com/office/drawing/2014/main" xmlns="" id="{2828FB36-96FA-4548-818F-5EF55EA3279C}"/>
              </a:ext>
            </a:extLst>
          </p:cNvPr>
          <p:cNvSpPr txBox="1"/>
          <p:nvPr/>
        </p:nvSpPr>
        <p:spPr>
          <a:xfrm>
            <a:off x="6579221" y="4912963"/>
            <a:ext cx="2301904" cy="307777"/>
          </a:xfrm>
          <a:prstGeom prst="rect">
            <a:avLst/>
          </a:prstGeom>
          <a:noFill/>
        </p:spPr>
        <p:txBody>
          <a:bodyPr wrap="square" rtlCol="0">
            <a:spAutoFit/>
          </a:bodyPr>
          <a:lstStyle/>
          <a:p>
            <a:pPr algn="ctr"/>
            <a:r>
              <a:rPr lang="en-US" sz="1400" dirty="0"/>
              <a:t>Pipeline</a:t>
            </a:r>
          </a:p>
        </p:txBody>
      </p:sp>
      <p:sp>
        <p:nvSpPr>
          <p:cNvPr id="14" name="TextBox 13">
            <a:extLst>
              <a:ext uri="{FF2B5EF4-FFF2-40B4-BE49-F238E27FC236}">
                <a16:creationId xmlns:a16="http://schemas.microsoft.com/office/drawing/2014/main" xmlns="" id="{80D36671-C277-E946-8B85-801684376722}"/>
              </a:ext>
            </a:extLst>
          </p:cNvPr>
          <p:cNvSpPr txBox="1"/>
          <p:nvPr/>
        </p:nvSpPr>
        <p:spPr>
          <a:xfrm>
            <a:off x="6579221" y="5751660"/>
            <a:ext cx="2301904" cy="307777"/>
          </a:xfrm>
          <a:prstGeom prst="rect">
            <a:avLst/>
          </a:prstGeom>
          <a:noFill/>
        </p:spPr>
        <p:txBody>
          <a:bodyPr wrap="square" rtlCol="0">
            <a:spAutoFit/>
          </a:bodyPr>
          <a:lstStyle/>
          <a:p>
            <a:pPr algn="ctr"/>
            <a:r>
              <a:rPr lang="en-US" sz="1400" dirty="0"/>
              <a:t>Data store</a:t>
            </a:r>
          </a:p>
        </p:txBody>
      </p:sp>
      <p:sp>
        <p:nvSpPr>
          <p:cNvPr id="15" name="TextBox 14">
            <a:extLst>
              <a:ext uri="{FF2B5EF4-FFF2-40B4-BE49-F238E27FC236}">
                <a16:creationId xmlns:a16="http://schemas.microsoft.com/office/drawing/2014/main" xmlns="" id="{050CEEB5-92F5-D345-9E97-544E5488FA57}"/>
              </a:ext>
            </a:extLst>
          </p:cNvPr>
          <p:cNvSpPr txBox="1"/>
          <p:nvPr/>
        </p:nvSpPr>
        <p:spPr>
          <a:xfrm>
            <a:off x="1873406" y="3277569"/>
            <a:ext cx="2301904" cy="307777"/>
          </a:xfrm>
          <a:prstGeom prst="rect">
            <a:avLst/>
          </a:prstGeom>
          <a:noFill/>
        </p:spPr>
        <p:txBody>
          <a:bodyPr wrap="square" rtlCol="0">
            <a:spAutoFit/>
          </a:bodyPr>
          <a:lstStyle/>
          <a:p>
            <a:pPr algn="ctr"/>
            <a:r>
              <a:rPr lang="en-US" sz="1400" dirty="0"/>
              <a:t>Amazon </a:t>
            </a:r>
            <a:r>
              <a:rPr lang="en-US" sz="1400" dirty="0" err="1"/>
              <a:t>FreeRTOS</a:t>
            </a:r>
            <a:endParaRPr lang="en-US" sz="1400" dirty="0"/>
          </a:p>
        </p:txBody>
      </p:sp>
      <p:sp>
        <p:nvSpPr>
          <p:cNvPr id="16" name="TextBox 15">
            <a:extLst>
              <a:ext uri="{FF2B5EF4-FFF2-40B4-BE49-F238E27FC236}">
                <a16:creationId xmlns:a16="http://schemas.microsoft.com/office/drawing/2014/main" xmlns="" id="{D8C5E0C7-79B7-C542-9729-CE1A48DC4E64}"/>
              </a:ext>
            </a:extLst>
          </p:cNvPr>
          <p:cNvSpPr txBox="1"/>
          <p:nvPr/>
        </p:nvSpPr>
        <p:spPr>
          <a:xfrm>
            <a:off x="4215162" y="3277569"/>
            <a:ext cx="2301904" cy="307777"/>
          </a:xfrm>
          <a:prstGeom prst="rect">
            <a:avLst/>
          </a:prstGeom>
          <a:noFill/>
        </p:spPr>
        <p:txBody>
          <a:bodyPr wrap="square" rtlCol="0">
            <a:spAutoFit/>
          </a:bodyPr>
          <a:lstStyle/>
          <a:p>
            <a:pPr algn="ctr"/>
            <a:r>
              <a:rPr lang="en-US" sz="1400" dirty="0"/>
              <a:t>AWS IoT 1-Click</a:t>
            </a:r>
          </a:p>
        </p:txBody>
      </p:sp>
      <p:sp>
        <p:nvSpPr>
          <p:cNvPr id="17" name="TextBox 16">
            <a:extLst>
              <a:ext uri="{FF2B5EF4-FFF2-40B4-BE49-F238E27FC236}">
                <a16:creationId xmlns:a16="http://schemas.microsoft.com/office/drawing/2014/main" xmlns="" id="{93ADA1A2-54CA-0342-9845-003C8349B79E}"/>
              </a:ext>
            </a:extLst>
          </p:cNvPr>
          <p:cNvSpPr txBox="1"/>
          <p:nvPr/>
        </p:nvSpPr>
        <p:spPr>
          <a:xfrm>
            <a:off x="6579221" y="3277569"/>
            <a:ext cx="2301904" cy="307777"/>
          </a:xfrm>
          <a:prstGeom prst="rect">
            <a:avLst/>
          </a:prstGeom>
          <a:noFill/>
        </p:spPr>
        <p:txBody>
          <a:bodyPr wrap="square" rtlCol="0">
            <a:spAutoFit/>
          </a:bodyPr>
          <a:lstStyle/>
          <a:p>
            <a:pPr algn="ctr"/>
            <a:r>
              <a:rPr lang="en-US" sz="1400" dirty="0"/>
              <a:t>AWS IoT Analytics</a:t>
            </a:r>
          </a:p>
        </p:txBody>
      </p:sp>
      <p:sp>
        <p:nvSpPr>
          <p:cNvPr id="18" name="TextBox 17">
            <a:extLst>
              <a:ext uri="{FF2B5EF4-FFF2-40B4-BE49-F238E27FC236}">
                <a16:creationId xmlns:a16="http://schemas.microsoft.com/office/drawing/2014/main" xmlns="" id="{DF6869F8-DD94-AC4C-AE22-65CC0DE00E89}"/>
              </a:ext>
            </a:extLst>
          </p:cNvPr>
          <p:cNvSpPr txBox="1"/>
          <p:nvPr/>
        </p:nvSpPr>
        <p:spPr>
          <a:xfrm>
            <a:off x="9088245" y="3277569"/>
            <a:ext cx="2301904" cy="307777"/>
          </a:xfrm>
          <a:prstGeom prst="rect">
            <a:avLst/>
          </a:prstGeom>
          <a:noFill/>
        </p:spPr>
        <p:txBody>
          <a:bodyPr wrap="square" rtlCol="0">
            <a:spAutoFit/>
          </a:bodyPr>
          <a:lstStyle/>
          <a:p>
            <a:pPr algn="ctr"/>
            <a:r>
              <a:rPr lang="en-US" sz="1400" dirty="0"/>
              <a:t>AWS IoT Button</a:t>
            </a:r>
          </a:p>
        </p:txBody>
      </p:sp>
      <p:pic>
        <p:nvPicPr>
          <p:cNvPr id="24" name="Graphic 23">
            <a:extLst>
              <a:ext uri="{FF2B5EF4-FFF2-40B4-BE49-F238E27FC236}">
                <a16:creationId xmlns:a16="http://schemas.microsoft.com/office/drawing/2014/main" xmlns="" id="{A3C30616-2E1B-9F46-8208-02A68D837489}"/>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5010514" y="2481756"/>
            <a:ext cx="711200" cy="711200"/>
          </a:xfrm>
          <a:prstGeom prst="rect">
            <a:avLst/>
          </a:prstGeom>
        </p:spPr>
      </p:pic>
      <p:pic>
        <p:nvPicPr>
          <p:cNvPr id="26" name="Graphic 25">
            <a:extLst>
              <a:ext uri="{FF2B5EF4-FFF2-40B4-BE49-F238E27FC236}">
                <a16:creationId xmlns:a16="http://schemas.microsoft.com/office/drawing/2014/main" xmlns="" id="{E10EB7C7-F836-8049-AB23-AFE59920D43C}"/>
              </a:ext>
            </a:extLst>
          </p:cNvPr>
          <p:cNvPicPr>
            <a:picLocks noChangeAspect="1"/>
          </p:cNvPicPr>
          <p:nvPr/>
        </p:nvPicPr>
        <p:blipFill>
          <a:blip r:embed="rId5">
            <a:extLst>
              <a:ext uri="{96DAC541-7B7A-43D3-8B79-37D633B846F1}">
                <asvg:svgBlip xmlns:asvg="http://schemas.microsoft.com/office/drawing/2016/SVG/main" xmlns="" r:embed="rId6"/>
              </a:ext>
            </a:extLst>
          </a:blip>
          <a:stretch>
            <a:fillRect/>
          </a:stretch>
        </p:blipFill>
        <p:spPr>
          <a:xfrm>
            <a:off x="5010514" y="1189267"/>
            <a:ext cx="711200" cy="711200"/>
          </a:xfrm>
          <a:prstGeom prst="rect">
            <a:avLst/>
          </a:prstGeom>
        </p:spPr>
      </p:pic>
      <p:pic>
        <p:nvPicPr>
          <p:cNvPr id="28" name="Graphic 27">
            <a:extLst>
              <a:ext uri="{FF2B5EF4-FFF2-40B4-BE49-F238E27FC236}">
                <a16:creationId xmlns:a16="http://schemas.microsoft.com/office/drawing/2014/main" xmlns="" id="{0BE4E993-7A13-8343-B0BD-88B191518BE1}"/>
              </a:ext>
            </a:extLst>
          </p:cNvPr>
          <p:cNvPicPr>
            <a:picLocks noChangeAspect="1"/>
          </p:cNvPicPr>
          <p:nvPr/>
        </p:nvPicPr>
        <p:blipFill>
          <a:blip r:embed="rId7">
            <a:extLst>
              <a:ext uri="{96DAC541-7B7A-43D3-8B79-37D633B846F1}">
                <asvg:svgBlip xmlns:asvg="http://schemas.microsoft.com/office/drawing/2016/SVG/main" xmlns="" r:embed="rId8"/>
              </a:ext>
            </a:extLst>
          </a:blip>
          <a:stretch>
            <a:fillRect/>
          </a:stretch>
        </p:blipFill>
        <p:spPr>
          <a:xfrm>
            <a:off x="7374573" y="2481756"/>
            <a:ext cx="711200" cy="711200"/>
          </a:xfrm>
          <a:prstGeom prst="rect">
            <a:avLst/>
          </a:prstGeom>
        </p:spPr>
      </p:pic>
      <p:pic>
        <p:nvPicPr>
          <p:cNvPr id="30" name="Graphic 29">
            <a:extLst>
              <a:ext uri="{FF2B5EF4-FFF2-40B4-BE49-F238E27FC236}">
                <a16:creationId xmlns:a16="http://schemas.microsoft.com/office/drawing/2014/main" xmlns="" id="{3677FE15-9C7E-284B-A23A-74A17F81A17F}"/>
              </a:ext>
            </a:extLst>
          </p:cNvPr>
          <p:cNvPicPr>
            <a:picLocks noChangeAspect="1"/>
          </p:cNvPicPr>
          <p:nvPr/>
        </p:nvPicPr>
        <p:blipFill>
          <a:blip r:embed="rId9">
            <a:extLst>
              <a:ext uri="{96DAC541-7B7A-43D3-8B79-37D633B846F1}">
                <asvg:svgBlip xmlns:asvg="http://schemas.microsoft.com/office/drawing/2016/SVG/main" xmlns="" r:embed="rId10"/>
              </a:ext>
            </a:extLst>
          </a:blip>
          <a:stretch>
            <a:fillRect/>
          </a:stretch>
        </p:blipFill>
        <p:spPr>
          <a:xfrm>
            <a:off x="7374573" y="1189267"/>
            <a:ext cx="711200" cy="711200"/>
          </a:xfrm>
          <a:prstGeom prst="rect">
            <a:avLst/>
          </a:prstGeom>
        </p:spPr>
      </p:pic>
      <p:pic>
        <p:nvPicPr>
          <p:cNvPr id="32" name="Graphic 31">
            <a:extLst>
              <a:ext uri="{FF2B5EF4-FFF2-40B4-BE49-F238E27FC236}">
                <a16:creationId xmlns:a16="http://schemas.microsoft.com/office/drawing/2014/main" xmlns="" id="{270FF630-7638-CC43-BF77-6F547C87ABE5}"/>
              </a:ext>
            </a:extLst>
          </p:cNvPr>
          <p:cNvPicPr>
            <a:picLocks noChangeAspect="1"/>
          </p:cNvPicPr>
          <p:nvPr/>
        </p:nvPicPr>
        <p:blipFill>
          <a:blip r:embed="rId11">
            <a:extLst>
              <a:ext uri="{96DAC541-7B7A-43D3-8B79-37D633B846F1}">
                <asvg:svgBlip xmlns:asvg="http://schemas.microsoft.com/office/drawing/2016/SVG/main" xmlns="" r:embed="rId12"/>
              </a:ext>
            </a:extLst>
          </a:blip>
          <a:stretch>
            <a:fillRect/>
          </a:stretch>
        </p:blipFill>
        <p:spPr>
          <a:xfrm>
            <a:off x="9883597" y="2481756"/>
            <a:ext cx="711200" cy="711200"/>
          </a:xfrm>
          <a:prstGeom prst="rect">
            <a:avLst/>
          </a:prstGeom>
        </p:spPr>
      </p:pic>
      <p:pic>
        <p:nvPicPr>
          <p:cNvPr id="34" name="Graphic 33">
            <a:extLst>
              <a:ext uri="{FF2B5EF4-FFF2-40B4-BE49-F238E27FC236}">
                <a16:creationId xmlns:a16="http://schemas.microsoft.com/office/drawing/2014/main" xmlns="" id="{564EFC07-01D6-704E-825C-AAF8ABD2845A}"/>
              </a:ext>
            </a:extLst>
          </p:cNvPr>
          <p:cNvPicPr>
            <a:picLocks noChangeAspect="1"/>
          </p:cNvPicPr>
          <p:nvPr/>
        </p:nvPicPr>
        <p:blipFill>
          <a:blip r:embed="rId13">
            <a:extLst>
              <a:ext uri="{96DAC541-7B7A-43D3-8B79-37D633B846F1}">
                <asvg:svgBlip xmlns:asvg="http://schemas.microsoft.com/office/drawing/2016/SVG/main" xmlns="" r:embed="rId14"/>
              </a:ext>
            </a:extLst>
          </a:blip>
          <a:stretch>
            <a:fillRect/>
          </a:stretch>
        </p:blipFill>
        <p:spPr>
          <a:xfrm>
            <a:off x="9883597" y="1189267"/>
            <a:ext cx="711200" cy="711200"/>
          </a:xfrm>
          <a:prstGeom prst="rect">
            <a:avLst/>
          </a:prstGeom>
        </p:spPr>
      </p:pic>
      <p:pic>
        <p:nvPicPr>
          <p:cNvPr id="21" name="Graphic 20">
            <a:extLst>
              <a:ext uri="{FF2B5EF4-FFF2-40B4-BE49-F238E27FC236}">
                <a16:creationId xmlns:a16="http://schemas.microsoft.com/office/drawing/2014/main" xmlns="" id="{9D532F2E-DC32-5048-B686-EEDB17234BC6}"/>
              </a:ext>
            </a:extLst>
          </p:cNvPr>
          <p:cNvPicPr>
            <a:picLocks noChangeAspect="1"/>
          </p:cNvPicPr>
          <p:nvPr/>
        </p:nvPicPr>
        <p:blipFill>
          <a:blip r:embed="rId15">
            <a:extLst>
              <a:ext uri="{96DAC541-7B7A-43D3-8B79-37D633B846F1}">
                <asvg:svgBlip xmlns:asvg="http://schemas.microsoft.com/office/drawing/2016/SVG/main" xmlns="" r:embed="rId16"/>
              </a:ext>
            </a:extLst>
          </a:blip>
          <a:stretch>
            <a:fillRect/>
          </a:stretch>
        </p:blipFill>
        <p:spPr>
          <a:xfrm>
            <a:off x="7530070" y="3852263"/>
            <a:ext cx="469900" cy="469900"/>
          </a:xfrm>
          <a:prstGeom prst="rect">
            <a:avLst/>
          </a:prstGeom>
        </p:spPr>
      </p:pic>
      <p:pic>
        <p:nvPicPr>
          <p:cNvPr id="25" name="Graphic 24">
            <a:extLst>
              <a:ext uri="{FF2B5EF4-FFF2-40B4-BE49-F238E27FC236}">
                <a16:creationId xmlns:a16="http://schemas.microsoft.com/office/drawing/2014/main" xmlns="" id="{CA2AE241-7B2E-CA47-9706-0A19952F6119}"/>
              </a:ext>
            </a:extLst>
          </p:cNvPr>
          <p:cNvPicPr>
            <a:picLocks noChangeAspect="1"/>
          </p:cNvPicPr>
          <p:nvPr/>
        </p:nvPicPr>
        <p:blipFill>
          <a:blip r:embed="rId17">
            <a:extLst>
              <a:ext uri="{96DAC541-7B7A-43D3-8B79-37D633B846F1}">
                <asvg:svgBlip xmlns:asvg="http://schemas.microsoft.com/office/drawing/2016/SVG/main" xmlns="" r:embed="rId18"/>
              </a:ext>
            </a:extLst>
          </a:blip>
          <a:stretch>
            <a:fillRect/>
          </a:stretch>
        </p:blipFill>
        <p:spPr>
          <a:xfrm>
            <a:off x="7496579" y="5258904"/>
            <a:ext cx="469900" cy="469900"/>
          </a:xfrm>
          <a:prstGeom prst="rect">
            <a:avLst/>
          </a:prstGeom>
        </p:spPr>
      </p:pic>
      <p:pic>
        <p:nvPicPr>
          <p:cNvPr id="29" name="Graphic 28">
            <a:extLst>
              <a:ext uri="{FF2B5EF4-FFF2-40B4-BE49-F238E27FC236}">
                <a16:creationId xmlns:a16="http://schemas.microsoft.com/office/drawing/2014/main" xmlns="" id="{9D5B7C41-6675-3F49-BBC4-50E23F5A0920}"/>
              </a:ext>
            </a:extLst>
          </p:cNvPr>
          <p:cNvPicPr>
            <a:picLocks noChangeAspect="1"/>
          </p:cNvPicPr>
          <p:nvPr/>
        </p:nvPicPr>
        <p:blipFill>
          <a:blip r:embed="rId19">
            <a:extLst>
              <a:ext uri="{96DAC541-7B7A-43D3-8B79-37D633B846F1}">
                <asvg:svgBlip xmlns:asvg="http://schemas.microsoft.com/office/drawing/2016/SVG/main" xmlns="" r:embed="rId20"/>
              </a:ext>
            </a:extLst>
          </a:blip>
          <a:stretch>
            <a:fillRect/>
          </a:stretch>
        </p:blipFill>
        <p:spPr>
          <a:xfrm>
            <a:off x="7495223" y="4537071"/>
            <a:ext cx="469900" cy="469900"/>
          </a:xfrm>
          <a:prstGeom prst="rect">
            <a:avLst/>
          </a:prstGeom>
        </p:spPr>
      </p:pic>
      <p:pic>
        <p:nvPicPr>
          <p:cNvPr id="33" name="Graphic 32">
            <a:extLst>
              <a:ext uri="{FF2B5EF4-FFF2-40B4-BE49-F238E27FC236}">
                <a16:creationId xmlns:a16="http://schemas.microsoft.com/office/drawing/2014/main" xmlns="" id="{57754260-5842-DB4C-9CBB-93DC85B8807F}"/>
              </a:ext>
            </a:extLst>
          </p:cNvPr>
          <p:cNvPicPr>
            <a:picLocks noChangeAspect="1"/>
          </p:cNvPicPr>
          <p:nvPr/>
        </p:nvPicPr>
        <p:blipFill>
          <a:blip r:embed="rId21">
            <a:extLst>
              <a:ext uri="{96DAC541-7B7A-43D3-8B79-37D633B846F1}">
                <asvg:svgBlip xmlns:asvg="http://schemas.microsoft.com/office/drawing/2016/SVG/main" xmlns="" r:embed="rId22"/>
              </a:ext>
            </a:extLst>
          </a:blip>
          <a:stretch>
            <a:fillRect/>
          </a:stretch>
        </p:blipFill>
        <p:spPr>
          <a:xfrm>
            <a:off x="2660655" y="2484535"/>
            <a:ext cx="711200" cy="711200"/>
          </a:xfrm>
          <a:prstGeom prst="rect">
            <a:avLst/>
          </a:prstGeom>
        </p:spPr>
      </p:pic>
      <p:pic>
        <p:nvPicPr>
          <p:cNvPr id="36" name="Graphic 35">
            <a:extLst>
              <a:ext uri="{FF2B5EF4-FFF2-40B4-BE49-F238E27FC236}">
                <a16:creationId xmlns:a16="http://schemas.microsoft.com/office/drawing/2014/main" xmlns="" id="{1F8A6DB5-9043-AE44-AB53-E7B50C521D82}"/>
              </a:ext>
            </a:extLst>
          </p:cNvPr>
          <p:cNvPicPr>
            <a:picLocks noChangeAspect="1"/>
          </p:cNvPicPr>
          <p:nvPr/>
        </p:nvPicPr>
        <p:blipFill>
          <a:blip r:embed="rId23">
            <a:extLst>
              <a:ext uri="{96DAC541-7B7A-43D3-8B79-37D633B846F1}">
                <asvg:svgBlip xmlns:asvg="http://schemas.microsoft.com/office/drawing/2016/SVG/main" xmlns="" r:embed="rId24"/>
              </a:ext>
            </a:extLst>
          </a:blip>
          <a:stretch>
            <a:fillRect/>
          </a:stretch>
        </p:blipFill>
        <p:spPr>
          <a:xfrm>
            <a:off x="2660655" y="1189267"/>
            <a:ext cx="711200" cy="711200"/>
          </a:xfrm>
          <a:prstGeom prst="rect">
            <a:avLst/>
          </a:prstGeom>
        </p:spPr>
      </p:pic>
    </p:spTree>
    <p:extLst>
      <p:ext uri="{BB962C8B-B14F-4D97-AF65-F5344CB8AC3E}">
        <p14:creationId xmlns:p14="http://schemas.microsoft.com/office/powerpoint/2010/main" val="2748729854"/>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BE20BAFA-10A5-FB4E-B2A3-425D90D71352}"/>
              </a:ext>
            </a:extLst>
          </p:cNvPr>
          <p:cNvSpPr>
            <a:spLocks noGrp="1"/>
          </p:cNvSpPr>
          <p:nvPr>
            <p:ph type="sldNum" sz="quarter" idx="10"/>
          </p:nvPr>
        </p:nvSpPr>
        <p:spPr/>
        <p:txBody>
          <a:bodyPr/>
          <a:lstStyle/>
          <a:p>
            <a:fld id="{0E0E0192-C642-4D4F-AE82-A0D0DC02E26B}" type="slidenum">
              <a:rPr lang="en-US" smtClean="0"/>
              <a:t>59</a:t>
            </a:fld>
            <a:endParaRPr lang="en-US" dirty="0"/>
          </a:p>
        </p:txBody>
      </p:sp>
      <p:sp>
        <p:nvSpPr>
          <p:cNvPr id="3" name="Title 2">
            <a:extLst>
              <a:ext uri="{FF2B5EF4-FFF2-40B4-BE49-F238E27FC236}">
                <a16:creationId xmlns:a16="http://schemas.microsoft.com/office/drawing/2014/main" xmlns="" id="{F3061E02-B74C-A34C-A7CA-2262D7069C56}"/>
              </a:ext>
            </a:extLst>
          </p:cNvPr>
          <p:cNvSpPr>
            <a:spLocks noGrp="1"/>
          </p:cNvSpPr>
          <p:nvPr>
            <p:ph type="title"/>
          </p:nvPr>
        </p:nvSpPr>
        <p:spPr/>
        <p:txBody>
          <a:bodyPr/>
          <a:lstStyle/>
          <a:p>
            <a:r>
              <a:rPr lang="en-US" dirty="0"/>
              <a:t>Internet of Things</a:t>
            </a:r>
          </a:p>
        </p:txBody>
      </p:sp>
      <p:sp>
        <p:nvSpPr>
          <p:cNvPr id="4" name="Text Placeholder 3">
            <a:extLst>
              <a:ext uri="{FF2B5EF4-FFF2-40B4-BE49-F238E27FC236}">
                <a16:creationId xmlns:a16="http://schemas.microsoft.com/office/drawing/2014/main" xmlns="" id="{BE434100-DFF5-034E-8AA5-634839EBD1E3}"/>
              </a:ext>
            </a:extLst>
          </p:cNvPr>
          <p:cNvSpPr>
            <a:spLocks noGrp="1"/>
          </p:cNvSpPr>
          <p:nvPr>
            <p:ph type="body" sz="quarter" idx="11"/>
          </p:nvPr>
        </p:nvSpPr>
        <p:spPr/>
        <p:txBody>
          <a:bodyPr/>
          <a:lstStyle/>
          <a:p>
            <a:r>
              <a:rPr lang="en-US" dirty="0"/>
              <a:t>2/4</a:t>
            </a:r>
          </a:p>
        </p:txBody>
      </p:sp>
      <p:sp>
        <p:nvSpPr>
          <p:cNvPr id="5" name="TextBox 4">
            <a:extLst>
              <a:ext uri="{FF2B5EF4-FFF2-40B4-BE49-F238E27FC236}">
                <a16:creationId xmlns:a16="http://schemas.microsoft.com/office/drawing/2014/main" xmlns="" id="{9BFC2601-633D-4A4B-9E60-13481090F9E3}"/>
              </a:ext>
            </a:extLst>
          </p:cNvPr>
          <p:cNvSpPr txBox="1"/>
          <p:nvPr/>
        </p:nvSpPr>
        <p:spPr>
          <a:xfrm>
            <a:off x="1873406" y="1809908"/>
            <a:ext cx="2301904" cy="307777"/>
          </a:xfrm>
          <a:prstGeom prst="rect">
            <a:avLst/>
          </a:prstGeom>
          <a:noFill/>
        </p:spPr>
        <p:txBody>
          <a:bodyPr wrap="square" rtlCol="0">
            <a:spAutoFit/>
          </a:bodyPr>
          <a:lstStyle/>
          <a:p>
            <a:pPr algn="ctr"/>
            <a:r>
              <a:rPr lang="en-US" sz="1400" dirty="0"/>
              <a:t>AWS IoT Core</a:t>
            </a:r>
          </a:p>
        </p:txBody>
      </p:sp>
      <p:cxnSp>
        <p:nvCxnSpPr>
          <p:cNvPr id="6" name="Straight Connector 5">
            <a:extLst>
              <a:ext uri="{FF2B5EF4-FFF2-40B4-BE49-F238E27FC236}">
                <a16:creationId xmlns:a16="http://schemas.microsoft.com/office/drawing/2014/main" xmlns="" id="{55B453BE-F9D4-654A-9925-AF992229AB3E}"/>
              </a:ext>
            </a:extLst>
          </p:cNvPr>
          <p:cNvCxnSpPr>
            <a:cxnSpLocks/>
          </p:cNvCxnSpPr>
          <p:nvPr/>
        </p:nvCxnSpPr>
        <p:spPr>
          <a:xfrm>
            <a:off x="4175311"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xmlns="" id="{50E5FFD0-F102-BE48-8DFA-1F8E800D16E2}"/>
              </a:ext>
            </a:extLst>
          </p:cNvPr>
          <p:cNvCxnSpPr>
            <a:cxnSpLocks/>
          </p:cNvCxnSpPr>
          <p:nvPr/>
        </p:nvCxnSpPr>
        <p:spPr>
          <a:xfrm>
            <a:off x="6561672"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xmlns="" id="{F5A816C3-14E1-4449-8C25-9BE57D436845}"/>
              </a:ext>
            </a:extLst>
          </p:cNvPr>
          <p:cNvCxnSpPr>
            <a:cxnSpLocks/>
          </p:cNvCxnSpPr>
          <p:nvPr/>
        </p:nvCxnSpPr>
        <p:spPr>
          <a:xfrm>
            <a:off x="8981486"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xmlns="" id="{42493998-7581-9A4F-BD9F-EDF605D30A39}"/>
              </a:ext>
            </a:extLst>
          </p:cNvPr>
          <p:cNvSpPr txBox="1"/>
          <p:nvPr/>
        </p:nvSpPr>
        <p:spPr>
          <a:xfrm>
            <a:off x="4215162" y="1809908"/>
            <a:ext cx="2301904" cy="307777"/>
          </a:xfrm>
          <a:prstGeom prst="rect">
            <a:avLst/>
          </a:prstGeom>
          <a:noFill/>
        </p:spPr>
        <p:txBody>
          <a:bodyPr wrap="square" rtlCol="0">
            <a:spAutoFit/>
          </a:bodyPr>
          <a:lstStyle/>
          <a:p>
            <a:pPr algn="ctr"/>
            <a:r>
              <a:rPr lang="en-US" sz="1400" dirty="0"/>
              <a:t>AWS IoT Device Defender</a:t>
            </a:r>
          </a:p>
        </p:txBody>
      </p:sp>
      <p:sp>
        <p:nvSpPr>
          <p:cNvPr id="10" name="TextBox 9">
            <a:extLst>
              <a:ext uri="{FF2B5EF4-FFF2-40B4-BE49-F238E27FC236}">
                <a16:creationId xmlns:a16="http://schemas.microsoft.com/office/drawing/2014/main" xmlns="" id="{7ABBF3F9-465E-514A-BC50-7D075027A62F}"/>
              </a:ext>
            </a:extLst>
          </p:cNvPr>
          <p:cNvSpPr txBox="1"/>
          <p:nvPr/>
        </p:nvSpPr>
        <p:spPr>
          <a:xfrm>
            <a:off x="6579221" y="1809908"/>
            <a:ext cx="2301904" cy="523220"/>
          </a:xfrm>
          <a:prstGeom prst="rect">
            <a:avLst/>
          </a:prstGeom>
          <a:noFill/>
        </p:spPr>
        <p:txBody>
          <a:bodyPr wrap="square" rtlCol="0">
            <a:spAutoFit/>
          </a:bodyPr>
          <a:lstStyle/>
          <a:p>
            <a:pPr algn="ctr"/>
            <a:r>
              <a:rPr lang="en-US" sz="1400" dirty="0"/>
              <a:t>AWS IoT Device Management</a:t>
            </a:r>
          </a:p>
        </p:txBody>
      </p:sp>
      <p:sp>
        <p:nvSpPr>
          <p:cNvPr id="11" name="TextBox 10">
            <a:extLst>
              <a:ext uri="{FF2B5EF4-FFF2-40B4-BE49-F238E27FC236}">
                <a16:creationId xmlns:a16="http://schemas.microsoft.com/office/drawing/2014/main" xmlns="" id="{AC951034-0B43-0F4C-B6C8-2542237389B2}"/>
              </a:ext>
            </a:extLst>
          </p:cNvPr>
          <p:cNvSpPr txBox="1"/>
          <p:nvPr/>
        </p:nvSpPr>
        <p:spPr>
          <a:xfrm>
            <a:off x="9088245" y="1809908"/>
            <a:ext cx="2301904" cy="307777"/>
          </a:xfrm>
          <a:prstGeom prst="rect">
            <a:avLst/>
          </a:prstGeom>
          <a:noFill/>
        </p:spPr>
        <p:txBody>
          <a:bodyPr wrap="square" rtlCol="0">
            <a:spAutoFit/>
          </a:bodyPr>
          <a:lstStyle/>
          <a:p>
            <a:pPr algn="ctr"/>
            <a:r>
              <a:rPr lang="en-US" sz="1400" dirty="0"/>
              <a:t>AWS IoT Events </a:t>
            </a:r>
          </a:p>
        </p:txBody>
      </p:sp>
      <p:sp>
        <p:nvSpPr>
          <p:cNvPr id="15" name="TextBox 14">
            <a:extLst>
              <a:ext uri="{FF2B5EF4-FFF2-40B4-BE49-F238E27FC236}">
                <a16:creationId xmlns:a16="http://schemas.microsoft.com/office/drawing/2014/main" xmlns="" id="{1A4539E5-C88F-EE4C-B3F2-543A2B398F64}"/>
              </a:ext>
            </a:extLst>
          </p:cNvPr>
          <p:cNvSpPr txBox="1"/>
          <p:nvPr/>
        </p:nvSpPr>
        <p:spPr>
          <a:xfrm>
            <a:off x="1873406" y="3262587"/>
            <a:ext cx="2301904" cy="307777"/>
          </a:xfrm>
          <a:prstGeom prst="rect">
            <a:avLst/>
          </a:prstGeom>
          <a:noFill/>
        </p:spPr>
        <p:txBody>
          <a:bodyPr wrap="square" rtlCol="0">
            <a:spAutoFit/>
          </a:bodyPr>
          <a:lstStyle/>
          <a:p>
            <a:pPr algn="ctr"/>
            <a:r>
              <a:rPr lang="en-US" sz="1400" dirty="0"/>
              <a:t>AWS IoT Core</a:t>
            </a:r>
          </a:p>
        </p:txBody>
      </p:sp>
      <p:sp>
        <p:nvSpPr>
          <p:cNvPr id="16" name="TextBox 15">
            <a:extLst>
              <a:ext uri="{FF2B5EF4-FFF2-40B4-BE49-F238E27FC236}">
                <a16:creationId xmlns:a16="http://schemas.microsoft.com/office/drawing/2014/main" xmlns="" id="{DCF82E23-2AF5-AB4A-B96E-1A5E786EBC41}"/>
              </a:ext>
            </a:extLst>
          </p:cNvPr>
          <p:cNvSpPr txBox="1"/>
          <p:nvPr/>
        </p:nvSpPr>
        <p:spPr>
          <a:xfrm>
            <a:off x="4215162" y="3262587"/>
            <a:ext cx="2301904" cy="307777"/>
          </a:xfrm>
          <a:prstGeom prst="rect">
            <a:avLst/>
          </a:prstGeom>
          <a:noFill/>
        </p:spPr>
        <p:txBody>
          <a:bodyPr wrap="square" rtlCol="0">
            <a:spAutoFit/>
          </a:bodyPr>
          <a:lstStyle/>
          <a:p>
            <a:pPr algn="ctr"/>
            <a:r>
              <a:rPr lang="en-US" sz="1400" dirty="0"/>
              <a:t>AWS IoT Device Defender</a:t>
            </a:r>
          </a:p>
        </p:txBody>
      </p:sp>
      <p:sp>
        <p:nvSpPr>
          <p:cNvPr id="17" name="TextBox 16">
            <a:extLst>
              <a:ext uri="{FF2B5EF4-FFF2-40B4-BE49-F238E27FC236}">
                <a16:creationId xmlns:a16="http://schemas.microsoft.com/office/drawing/2014/main" xmlns="" id="{3D9D841A-64D8-8D42-8D9A-7F8453289F09}"/>
              </a:ext>
            </a:extLst>
          </p:cNvPr>
          <p:cNvSpPr txBox="1"/>
          <p:nvPr/>
        </p:nvSpPr>
        <p:spPr>
          <a:xfrm>
            <a:off x="6579221" y="3262587"/>
            <a:ext cx="2301904" cy="523220"/>
          </a:xfrm>
          <a:prstGeom prst="rect">
            <a:avLst/>
          </a:prstGeom>
          <a:noFill/>
        </p:spPr>
        <p:txBody>
          <a:bodyPr wrap="square" rtlCol="0">
            <a:spAutoFit/>
          </a:bodyPr>
          <a:lstStyle/>
          <a:p>
            <a:pPr algn="ctr"/>
            <a:r>
              <a:rPr lang="en-US" sz="1400" dirty="0"/>
              <a:t>AWS IoT Device Management</a:t>
            </a:r>
          </a:p>
        </p:txBody>
      </p:sp>
      <p:sp>
        <p:nvSpPr>
          <p:cNvPr id="18" name="TextBox 17">
            <a:extLst>
              <a:ext uri="{FF2B5EF4-FFF2-40B4-BE49-F238E27FC236}">
                <a16:creationId xmlns:a16="http://schemas.microsoft.com/office/drawing/2014/main" xmlns="" id="{9EC4F1C4-55FF-B34D-B60B-A93D4865F082}"/>
              </a:ext>
            </a:extLst>
          </p:cNvPr>
          <p:cNvSpPr txBox="1"/>
          <p:nvPr/>
        </p:nvSpPr>
        <p:spPr>
          <a:xfrm>
            <a:off x="9088245" y="3262587"/>
            <a:ext cx="2301904" cy="307777"/>
          </a:xfrm>
          <a:prstGeom prst="rect">
            <a:avLst/>
          </a:prstGeom>
          <a:noFill/>
        </p:spPr>
        <p:txBody>
          <a:bodyPr wrap="square" rtlCol="0">
            <a:spAutoFit/>
          </a:bodyPr>
          <a:lstStyle/>
          <a:p>
            <a:pPr algn="ctr"/>
            <a:r>
              <a:rPr lang="en-US" sz="1400" dirty="0"/>
              <a:t>AWS IoT Events </a:t>
            </a:r>
          </a:p>
        </p:txBody>
      </p:sp>
      <p:pic>
        <p:nvPicPr>
          <p:cNvPr id="13" name="Graphic 12">
            <a:extLst>
              <a:ext uri="{FF2B5EF4-FFF2-40B4-BE49-F238E27FC236}">
                <a16:creationId xmlns:a16="http://schemas.microsoft.com/office/drawing/2014/main" xmlns="" id="{CA84397A-A250-584C-AEFF-1E441C57D1F9}"/>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2668758" y="2533423"/>
            <a:ext cx="711200" cy="711200"/>
          </a:xfrm>
          <a:prstGeom prst="rect">
            <a:avLst/>
          </a:prstGeom>
        </p:spPr>
      </p:pic>
      <p:pic>
        <p:nvPicPr>
          <p:cNvPr id="19" name="Graphic 18">
            <a:extLst>
              <a:ext uri="{FF2B5EF4-FFF2-40B4-BE49-F238E27FC236}">
                <a16:creationId xmlns:a16="http://schemas.microsoft.com/office/drawing/2014/main" xmlns="" id="{92D39C5D-7758-714A-8648-F00542FC22F9}"/>
              </a:ext>
            </a:extLst>
          </p:cNvPr>
          <p:cNvPicPr>
            <a:picLocks noChangeAspect="1"/>
          </p:cNvPicPr>
          <p:nvPr/>
        </p:nvPicPr>
        <p:blipFill>
          <a:blip r:embed="rId5">
            <a:extLst>
              <a:ext uri="{96DAC541-7B7A-43D3-8B79-37D633B846F1}">
                <asvg:svgBlip xmlns:asvg="http://schemas.microsoft.com/office/drawing/2016/SVG/main" xmlns="" r:embed="rId6"/>
              </a:ext>
            </a:extLst>
          </a:blip>
          <a:stretch>
            <a:fillRect/>
          </a:stretch>
        </p:blipFill>
        <p:spPr>
          <a:xfrm>
            <a:off x="2668758" y="1122081"/>
            <a:ext cx="711200" cy="711200"/>
          </a:xfrm>
          <a:prstGeom prst="rect">
            <a:avLst/>
          </a:prstGeom>
        </p:spPr>
      </p:pic>
      <p:pic>
        <p:nvPicPr>
          <p:cNvPr id="21" name="Graphic 20">
            <a:extLst>
              <a:ext uri="{FF2B5EF4-FFF2-40B4-BE49-F238E27FC236}">
                <a16:creationId xmlns:a16="http://schemas.microsoft.com/office/drawing/2014/main" xmlns="" id="{9D46F07B-D7E0-3245-9A15-0CE1A75B107B}"/>
              </a:ext>
            </a:extLst>
          </p:cNvPr>
          <p:cNvPicPr>
            <a:picLocks noChangeAspect="1"/>
          </p:cNvPicPr>
          <p:nvPr/>
        </p:nvPicPr>
        <p:blipFill>
          <a:blip r:embed="rId7">
            <a:extLst>
              <a:ext uri="{96DAC541-7B7A-43D3-8B79-37D633B846F1}">
                <asvg:svgBlip xmlns:asvg="http://schemas.microsoft.com/office/drawing/2016/SVG/main" xmlns="" r:embed="rId8"/>
              </a:ext>
            </a:extLst>
          </a:blip>
          <a:stretch>
            <a:fillRect/>
          </a:stretch>
        </p:blipFill>
        <p:spPr>
          <a:xfrm>
            <a:off x="5010514" y="2533423"/>
            <a:ext cx="711200" cy="711200"/>
          </a:xfrm>
          <a:prstGeom prst="rect">
            <a:avLst/>
          </a:prstGeom>
        </p:spPr>
      </p:pic>
      <p:pic>
        <p:nvPicPr>
          <p:cNvPr id="23" name="Graphic 22">
            <a:extLst>
              <a:ext uri="{FF2B5EF4-FFF2-40B4-BE49-F238E27FC236}">
                <a16:creationId xmlns:a16="http://schemas.microsoft.com/office/drawing/2014/main" xmlns="" id="{16EFDE9C-C457-5D46-B5F0-B75AD10955D1}"/>
              </a:ext>
            </a:extLst>
          </p:cNvPr>
          <p:cNvPicPr>
            <a:picLocks noChangeAspect="1"/>
          </p:cNvPicPr>
          <p:nvPr/>
        </p:nvPicPr>
        <p:blipFill>
          <a:blip r:embed="rId9">
            <a:extLst>
              <a:ext uri="{96DAC541-7B7A-43D3-8B79-37D633B846F1}">
                <asvg:svgBlip xmlns:asvg="http://schemas.microsoft.com/office/drawing/2016/SVG/main" xmlns="" r:embed="rId10"/>
              </a:ext>
            </a:extLst>
          </a:blip>
          <a:stretch>
            <a:fillRect/>
          </a:stretch>
        </p:blipFill>
        <p:spPr>
          <a:xfrm>
            <a:off x="5010514" y="1122081"/>
            <a:ext cx="711200" cy="711200"/>
          </a:xfrm>
          <a:prstGeom prst="rect">
            <a:avLst/>
          </a:prstGeom>
        </p:spPr>
      </p:pic>
      <p:pic>
        <p:nvPicPr>
          <p:cNvPr id="25" name="Graphic 24">
            <a:extLst>
              <a:ext uri="{FF2B5EF4-FFF2-40B4-BE49-F238E27FC236}">
                <a16:creationId xmlns:a16="http://schemas.microsoft.com/office/drawing/2014/main" xmlns="" id="{B4B46C98-1BE8-EE48-9B80-C2B7DC3A02AB}"/>
              </a:ext>
            </a:extLst>
          </p:cNvPr>
          <p:cNvPicPr>
            <a:picLocks noChangeAspect="1"/>
          </p:cNvPicPr>
          <p:nvPr/>
        </p:nvPicPr>
        <p:blipFill>
          <a:blip r:embed="rId11">
            <a:extLst>
              <a:ext uri="{96DAC541-7B7A-43D3-8B79-37D633B846F1}">
                <asvg:svgBlip xmlns:asvg="http://schemas.microsoft.com/office/drawing/2016/SVG/main" xmlns="" r:embed="rId12"/>
              </a:ext>
            </a:extLst>
          </a:blip>
          <a:stretch>
            <a:fillRect/>
          </a:stretch>
        </p:blipFill>
        <p:spPr>
          <a:xfrm>
            <a:off x="7374573" y="2533423"/>
            <a:ext cx="711200" cy="711200"/>
          </a:xfrm>
          <a:prstGeom prst="rect">
            <a:avLst/>
          </a:prstGeom>
        </p:spPr>
      </p:pic>
      <p:pic>
        <p:nvPicPr>
          <p:cNvPr id="27" name="Graphic 26">
            <a:extLst>
              <a:ext uri="{FF2B5EF4-FFF2-40B4-BE49-F238E27FC236}">
                <a16:creationId xmlns:a16="http://schemas.microsoft.com/office/drawing/2014/main" xmlns="" id="{3CAA45BF-CADE-E54B-95B2-48074BE9C00E}"/>
              </a:ext>
            </a:extLst>
          </p:cNvPr>
          <p:cNvPicPr>
            <a:picLocks noChangeAspect="1"/>
          </p:cNvPicPr>
          <p:nvPr/>
        </p:nvPicPr>
        <p:blipFill>
          <a:blip r:embed="rId13">
            <a:extLst>
              <a:ext uri="{96DAC541-7B7A-43D3-8B79-37D633B846F1}">
                <asvg:svgBlip xmlns:asvg="http://schemas.microsoft.com/office/drawing/2016/SVG/main" xmlns="" r:embed="rId14"/>
              </a:ext>
            </a:extLst>
          </a:blip>
          <a:stretch>
            <a:fillRect/>
          </a:stretch>
        </p:blipFill>
        <p:spPr>
          <a:xfrm>
            <a:off x="7374573" y="1122081"/>
            <a:ext cx="711200" cy="711200"/>
          </a:xfrm>
          <a:prstGeom prst="rect">
            <a:avLst/>
          </a:prstGeom>
        </p:spPr>
      </p:pic>
      <p:pic>
        <p:nvPicPr>
          <p:cNvPr id="29" name="Graphic 28">
            <a:extLst>
              <a:ext uri="{FF2B5EF4-FFF2-40B4-BE49-F238E27FC236}">
                <a16:creationId xmlns:a16="http://schemas.microsoft.com/office/drawing/2014/main" xmlns="" id="{7A8D401F-03ED-414A-96DE-622FC8D2EF6A}"/>
              </a:ext>
            </a:extLst>
          </p:cNvPr>
          <p:cNvPicPr>
            <a:picLocks noChangeAspect="1"/>
          </p:cNvPicPr>
          <p:nvPr/>
        </p:nvPicPr>
        <p:blipFill>
          <a:blip r:embed="rId15">
            <a:extLst>
              <a:ext uri="{96DAC541-7B7A-43D3-8B79-37D633B846F1}">
                <asvg:svgBlip xmlns:asvg="http://schemas.microsoft.com/office/drawing/2016/SVG/main" xmlns="" r:embed="rId16"/>
              </a:ext>
            </a:extLst>
          </a:blip>
          <a:stretch>
            <a:fillRect/>
          </a:stretch>
        </p:blipFill>
        <p:spPr>
          <a:xfrm>
            <a:off x="9883597" y="2533423"/>
            <a:ext cx="711200" cy="711200"/>
          </a:xfrm>
          <a:prstGeom prst="rect">
            <a:avLst/>
          </a:prstGeom>
        </p:spPr>
      </p:pic>
      <p:pic>
        <p:nvPicPr>
          <p:cNvPr id="31" name="Graphic 30">
            <a:extLst>
              <a:ext uri="{FF2B5EF4-FFF2-40B4-BE49-F238E27FC236}">
                <a16:creationId xmlns:a16="http://schemas.microsoft.com/office/drawing/2014/main" xmlns="" id="{DEB93976-A206-4740-873E-DAF5FDCC9C3C}"/>
              </a:ext>
            </a:extLst>
          </p:cNvPr>
          <p:cNvPicPr>
            <a:picLocks noChangeAspect="1"/>
          </p:cNvPicPr>
          <p:nvPr/>
        </p:nvPicPr>
        <p:blipFill>
          <a:blip r:embed="rId17">
            <a:extLst>
              <a:ext uri="{96DAC541-7B7A-43D3-8B79-37D633B846F1}">
                <asvg:svgBlip xmlns:asvg="http://schemas.microsoft.com/office/drawing/2016/SVG/main" xmlns="" r:embed="rId18"/>
              </a:ext>
            </a:extLst>
          </a:blip>
          <a:stretch>
            <a:fillRect/>
          </a:stretch>
        </p:blipFill>
        <p:spPr>
          <a:xfrm>
            <a:off x="9883597" y="1122081"/>
            <a:ext cx="711200" cy="711200"/>
          </a:xfrm>
          <a:prstGeom prst="rect">
            <a:avLst/>
          </a:prstGeom>
        </p:spPr>
      </p:pic>
    </p:spTree>
    <p:extLst>
      <p:ext uri="{BB962C8B-B14F-4D97-AF65-F5344CB8AC3E}">
        <p14:creationId xmlns:p14="http://schemas.microsoft.com/office/powerpoint/2010/main" val="394920942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429D488-79C0-2B45-ADFC-1E9D89072941}"/>
              </a:ext>
            </a:extLst>
          </p:cNvPr>
          <p:cNvSpPr>
            <a:spLocks noGrp="1"/>
          </p:cNvSpPr>
          <p:nvPr>
            <p:ph type="title"/>
          </p:nvPr>
        </p:nvSpPr>
        <p:spPr/>
        <p:txBody>
          <a:bodyPr/>
          <a:lstStyle/>
          <a:p>
            <a:r>
              <a:rPr lang="en-US"/>
              <a:t>About AWS Architecture Icons</a:t>
            </a:r>
            <a:endParaRPr lang="en-US" dirty="0"/>
          </a:p>
        </p:txBody>
      </p:sp>
      <p:sp>
        <p:nvSpPr>
          <p:cNvPr id="3" name="Content Placeholder 2">
            <a:extLst>
              <a:ext uri="{FF2B5EF4-FFF2-40B4-BE49-F238E27FC236}">
                <a16:creationId xmlns:a16="http://schemas.microsoft.com/office/drawing/2014/main" xmlns="" id="{861E6FBD-E851-964A-B4D4-E059E226DAC9}"/>
              </a:ext>
            </a:extLst>
          </p:cNvPr>
          <p:cNvSpPr>
            <a:spLocks noGrp="1"/>
          </p:cNvSpPr>
          <p:nvPr>
            <p:ph sz="half" idx="1"/>
          </p:nvPr>
        </p:nvSpPr>
        <p:spPr>
          <a:xfrm>
            <a:off x="266700" y="1093787"/>
            <a:ext cx="5288206" cy="5083176"/>
          </a:xfrm>
        </p:spPr>
        <p:txBody>
          <a:bodyPr>
            <a:normAutofit/>
          </a:bodyPr>
          <a:lstStyle/>
          <a:p>
            <a:pPr marL="0" indent="0">
              <a:buNone/>
            </a:pPr>
            <a:r>
              <a:rPr lang="en-US" sz="2000" dirty="0"/>
              <a:t>Architecture diagrams are a great way to communicate your design, deployment and topology. In this deck you will find an official collection of AWS product icons, resources, and other tools to help you build customer-focused and consistent AWS Architecture diagrams.</a:t>
            </a:r>
          </a:p>
          <a:p>
            <a:pPr marL="0" indent="0">
              <a:buNone/>
            </a:pPr>
            <a:r>
              <a:rPr lang="en-US" sz="2000" dirty="0"/>
              <a:t>Customers and partners are permitted by AWS to use them to create architecture diagrams. The icons are designed to be simple so that you can easily incorporate them in your diagrams and put them in your whitepapers, presentations, datasheets, posters or any technical material you like.</a:t>
            </a:r>
          </a:p>
        </p:txBody>
      </p:sp>
      <p:sp>
        <p:nvSpPr>
          <p:cNvPr id="5" name="Slide Number Placeholder 4">
            <a:extLst>
              <a:ext uri="{FF2B5EF4-FFF2-40B4-BE49-F238E27FC236}">
                <a16:creationId xmlns:a16="http://schemas.microsoft.com/office/drawing/2014/main" xmlns="" id="{D3BB51B7-4AC5-A14C-B7AA-86172153BD4C}"/>
              </a:ext>
            </a:extLst>
          </p:cNvPr>
          <p:cNvSpPr>
            <a:spLocks noGrp="1"/>
          </p:cNvSpPr>
          <p:nvPr>
            <p:ph type="sldNum" sz="quarter" idx="4"/>
          </p:nvPr>
        </p:nvSpPr>
        <p:spPr/>
        <p:txBody>
          <a:bodyPr/>
          <a:lstStyle/>
          <a:p>
            <a:fld id="{0E0E0192-C642-4D4F-AE82-A0D0DC02E26B}" type="slidenum">
              <a:rPr lang="en-US" smtClean="0"/>
              <a:pPr/>
              <a:t>6</a:t>
            </a:fld>
            <a:endParaRPr lang="en-US" dirty="0"/>
          </a:p>
        </p:txBody>
      </p:sp>
      <p:grpSp>
        <p:nvGrpSpPr>
          <p:cNvPr id="6" name="Group 5">
            <a:extLst>
              <a:ext uri="{FF2B5EF4-FFF2-40B4-BE49-F238E27FC236}">
                <a16:creationId xmlns:a16="http://schemas.microsoft.com/office/drawing/2014/main" xmlns="" id="{AC2674EC-8C55-B144-A842-8757E2C19CD5}"/>
              </a:ext>
            </a:extLst>
          </p:cNvPr>
          <p:cNvGrpSpPr/>
          <p:nvPr/>
        </p:nvGrpSpPr>
        <p:grpSpPr>
          <a:xfrm>
            <a:off x="5798411" y="1201783"/>
            <a:ext cx="5825355" cy="3938890"/>
            <a:chOff x="3963647" y="1129248"/>
            <a:chExt cx="6930777" cy="4686336"/>
          </a:xfrm>
        </p:grpSpPr>
        <p:sp>
          <p:nvSpPr>
            <p:cNvPr id="7" name="Rectangle 6">
              <a:extLst>
                <a:ext uri="{FF2B5EF4-FFF2-40B4-BE49-F238E27FC236}">
                  <a16:creationId xmlns:a16="http://schemas.microsoft.com/office/drawing/2014/main" xmlns="" id="{A05DFD40-FB52-1447-9826-BC9166A843E2}"/>
                </a:ext>
              </a:extLst>
            </p:cNvPr>
            <p:cNvSpPr/>
            <p:nvPr/>
          </p:nvSpPr>
          <p:spPr>
            <a:xfrm>
              <a:off x="4036798" y="2003008"/>
              <a:ext cx="6857625" cy="3373664"/>
            </a:xfrm>
            <a:prstGeom prst="rect">
              <a:avLst/>
            </a:prstGeom>
            <a:noFill/>
            <a:ln w="127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100" dirty="0">
                  <a:ln w="0"/>
                  <a:solidFill>
                    <a:schemeClr val="accent5"/>
                  </a:solidFill>
                </a:rPr>
                <a:t>VPC</a:t>
              </a:r>
            </a:p>
          </p:txBody>
        </p:sp>
        <p:sp>
          <p:nvSpPr>
            <p:cNvPr id="8" name="Rectangle 7">
              <a:extLst>
                <a:ext uri="{FF2B5EF4-FFF2-40B4-BE49-F238E27FC236}">
                  <a16:creationId xmlns:a16="http://schemas.microsoft.com/office/drawing/2014/main" xmlns="" id="{042147E6-8F24-AD4D-8306-B4FE72A03642}"/>
                </a:ext>
              </a:extLst>
            </p:cNvPr>
            <p:cNvSpPr/>
            <p:nvPr/>
          </p:nvSpPr>
          <p:spPr>
            <a:xfrm>
              <a:off x="3963648" y="1129248"/>
              <a:ext cx="6930776" cy="468633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100" dirty="0">
                  <a:solidFill>
                    <a:sysClr val="windowText" lastClr="000000"/>
                  </a:solidFill>
                </a:rPr>
                <a:t>AWS Cloud</a:t>
              </a:r>
            </a:p>
          </p:txBody>
        </p:sp>
        <p:sp>
          <p:nvSpPr>
            <p:cNvPr id="9" name="Rectangle 8">
              <a:extLst>
                <a:ext uri="{FF2B5EF4-FFF2-40B4-BE49-F238E27FC236}">
                  <a16:creationId xmlns:a16="http://schemas.microsoft.com/office/drawing/2014/main" xmlns="" id="{5752754C-947F-3B40-9FB6-2F2260703DB3}"/>
                </a:ext>
              </a:extLst>
            </p:cNvPr>
            <p:cNvSpPr/>
            <p:nvPr/>
          </p:nvSpPr>
          <p:spPr>
            <a:xfrm>
              <a:off x="4412349" y="1619686"/>
              <a:ext cx="2095016" cy="3866713"/>
            </a:xfrm>
            <a:prstGeom prst="rect">
              <a:avLst/>
            </a:prstGeom>
            <a:noFill/>
            <a:ln w="1270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r>
                <a:rPr lang="en-US" sz="1100" dirty="0">
                  <a:solidFill>
                    <a:schemeClr val="accent3"/>
                  </a:solidFill>
                </a:rPr>
                <a:t>Availability Zone 1</a:t>
              </a:r>
            </a:p>
          </p:txBody>
        </p:sp>
        <p:sp>
          <p:nvSpPr>
            <p:cNvPr id="10" name="Rectangle 9">
              <a:extLst>
                <a:ext uri="{FF2B5EF4-FFF2-40B4-BE49-F238E27FC236}">
                  <a16:creationId xmlns:a16="http://schemas.microsoft.com/office/drawing/2014/main" xmlns="" id="{5034A843-C6C5-1E49-A56E-6FF044D182B9}"/>
                </a:ext>
              </a:extLst>
            </p:cNvPr>
            <p:cNvSpPr/>
            <p:nvPr/>
          </p:nvSpPr>
          <p:spPr>
            <a:xfrm>
              <a:off x="4498847" y="3272757"/>
              <a:ext cx="6116901" cy="970061"/>
            </a:xfrm>
            <a:prstGeom prst="rect">
              <a:avLst/>
            </a:prstGeom>
            <a:noFill/>
            <a:ln w="12700">
              <a:solidFill>
                <a:srgbClr val="D86613"/>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endParaRPr lang="en-US" sz="1100" dirty="0">
                <a:solidFill>
                  <a:srgbClr val="D86613"/>
                </a:solidFill>
              </a:endParaRPr>
            </a:p>
            <a:p>
              <a:pPr algn="ctr"/>
              <a:r>
                <a:rPr lang="en-US" sz="1100" dirty="0">
                  <a:solidFill>
                    <a:srgbClr val="D86613"/>
                  </a:solidFill>
                </a:rPr>
                <a:t>Auto Scaling group</a:t>
              </a:r>
            </a:p>
          </p:txBody>
        </p:sp>
        <p:pic>
          <p:nvPicPr>
            <p:cNvPr id="11" name="Graphic 10">
              <a:extLst>
                <a:ext uri="{FF2B5EF4-FFF2-40B4-BE49-F238E27FC236}">
                  <a16:creationId xmlns:a16="http://schemas.microsoft.com/office/drawing/2014/main" xmlns="" id="{71E442C6-CCF5-DB4A-8250-07418EBAB37B}"/>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7390362" y="3272757"/>
              <a:ext cx="330200" cy="330200"/>
            </a:xfrm>
            <a:prstGeom prst="rect">
              <a:avLst/>
            </a:prstGeom>
          </p:spPr>
        </p:pic>
        <p:pic>
          <p:nvPicPr>
            <p:cNvPr id="12" name="Graphic 11">
              <a:extLst>
                <a:ext uri="{FF2B5EF4-FFF2-40B4-BE49-F238E27FC236}">
                  <a16:creationId xmlns:a16="http://schemas.microsoft.com/office/drawing/2014/main" xmlns="" id="{747B5DD8-D97F-B14E-B3DD-8172E6270D96}"/>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3963647" y="1129248"/>
              <a:ext cx="330200" cy="330200"/>
            </a:xfrm>
            <a:prstGeom prst="rect">
              <a:avLst/>
            </a:prstGeom>
          </p:spPr>
        </p:pic>
        <p:pic>
          <p:nvPicPr>
            <p:cNvPr id="13" name="Graphic 12">
              <a:extLst>
                <a:ext uri="{FF2B5EF4-FFF2-40B4-BE49-F238E27FC236}">
                  <a16:creationId xmlns:a16="http://schemas.microsoft.com/office/drawing/2014/main" xmlns="" id="{AFC8BF74-4532-7C44-9F77-B9851D2426FF}"/>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4036799" y="2003008"/>
              <a:ext cx="330200" cy="330200"/>
            </a:xfrm>
            <a:prstGeom prst="rect">
              <a:avLst/>
            </a:prstGeom>
          </p:spPr>
        </p:pic>
        <p:sp>
          <p:nvSpPr>
            <p:cNvPr id="14" name="Rectangle 13">
              <a:extLst>
                <a:ext uri="{FF2B5EF4-FFF2-40B4-BE49-F238E27FC236}">
                  <a16:creationId xmlns:a16="http://schemas.microsoft.com/office/drawing/2014/main" xmlns="" id="{986B04EE-AAD0-AB4C-B006-0F1AFBE25785}"/>
                </a:ext>
              </a:extLst>
            </p:cNvPr>
            <p:cNvSpPr/>
            <p:nvPr/>
          </p:nvSpPr>
          <p:spPr>
            <a:xfrm>
              <a:off x="8614111" y="1619686"/>
              <a:ext cx="2095016" cy="3866713"/>
            </a:xfrm>
            <a:prstGeom prst="rect">
              <a:avLst/>
            </a:prstGeom>
            <a:noFill/>
            <a:ln w="1270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r>
                <a:rPr lang="en-US" sz="1100">
                  <a:solidFill>
                    <a:schemeClr val="accent3"/>
                  </a:solidFill>
                </a:rPr>
                <a:t>Availability Zone </a:t>
              </a:r>
              <a:r>
                <a:rPr lang="en-US" sz="1100" dirty="0">
                  <a:solidFill>
                    <a:schemeClr val="accent3"/>
                  </a:solidFill>
                </a:rPr>
                <a:t>2</a:t>
              </a:r>
            </a:p>
          </p:txBody>
        </p:sp>
        <p:sp>
          <p:nvSpPr>
            <p:cNvPr id="15" name="Rectangle 14">
              <a:extLst>
                <a:ext uri="{FF2B5EF4-FFF2-40B4-BE49-F238E27FC236}">
                  <a16:creationId xmlns:a16="http://schemas.microsoft.com/office/drawing/2014/main" xmlns="" id="{E0367D02-74B5-FF43-8E9E-4A1792D1317E}"/>
                </a:ext>
              </a:extLst>
            </p:cNvPr>
            <p:cNvSpPr/>
            <p:nvPr/>
          </p:nvSpPr>
          <p:spPr>
            <a:xfrm>
              <a:off x="4498847" y="4321267"/>
              <a:ext cx="6116901" cy="970061"/>
            </a:xfrm>
            <a:prstGeom prst="rect">
              <a:avLst/>
            </a:prstGeom>
            <a:noFill/>
            <a:ln w="12700">
              <a:solidFill>
                <a:srgbClr val="D86613"/>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endParaRPr lang="en-US" sz="1100" dirty="0">
                <a:solidFill>
                  <a:srgbClr val="D86613"/>
                </a:solidFill>
              </a:endParaRPr>
            </a:p>
            <a:p>
              <a:pPr algn="ctr"/>
              <a:r>
                <a:rPr lang="en-US" sz="1100" dirty="0">
                  <a:solidFill>
                    <a:srgbClr val="D86613"/>
                  </a:solidFill>
                </a:rPr>
                <a:t>Auto Scaling group</a:t>
              </a:r>
            </a:p>
          </p:txBody>
        </p:sp>
        <p:pic>
          <p:nvPicPr>
            <p:cNvPr id="16" name="Graphic 15">
              <a:extLst>
                <a:ext uri="{FF2B5EF4-FFF2-40B4-BE49-F238E27FC236}">
                  <a16:creationId xmlns:a16="http://schemas.microsoft.com/office/drawing/2014/main" xmlns="" id="{9F747CB8-B2FA-7243-B04C-ED37B9C97803}"/>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7390362" y="4321267"/>
              <a:ext cx="330200" cy="330200"/>
            </a:xfrm>
            <a:prstGeom prst="rect">
              <a:avLst/>
            </a:prstGeom>
          </p:spPr>
        </p:pic>
        <p:pic>
          <p:nvPicPr>
            <p:cNvPr id="17" name="Graphic 16">
              <a:extLst>
                <a:ext uri="{FF2B5EF4-FFF2-40B4-BE49-F238E27FC236}">
                  <a16:creationId xmlns:a16="http://schemas.microsoft.com/office/drawing/2014/main" xmlns="" id="{0776AA21-694F-8A42-877C-F5363CA16D3D}"/>
                </a:ext>
              </a:extLst>
            </p:cNvPr>
            <p:cNvPicPr>
              <a:picLocks noChangeAspect="1"/>
            </p:cNvPicPr>
            <p:nvPr/>
          </p:nvPicPr>
          <p:blipFill>
            <a:blip r:embed="rId8">
              <a:extLst>
                <a:ext uri="{96DAC541-7B7A-43D3-8B79-37D633B846F1}">
                  <asvg:svgBlip xmlns:asvg="http://schemas.microsoft.com/office/drawing/2016/SVG/main" xmlns="" r:embed="rId9"/>
                </a:ext>
              </a:extLst>
            </a:blip>
            <a:stretch>
              <a:fillRect/>
            </a:stretch>
          </p:blipFill>
          <p:spPr>
            <a:xfrm>
              <a:off x="5224907" y="2333208"/>
              <a:ext cx="469900" cy="469900"/>
            </a:xfrm>
            <a:prstGeom prst="rect">
              <a:avLst/>
            </a:prstGeom>
          </p:spPr>
        </p:pic>
        <p:sp>
          <p:nvSpPr>
            <p:cNvPr id="18" name="TextBox 17">
              <a:extLst>
                <a:ext uri="{FF2B5EF4-FFF2-40B4-BE49-F238E27FC236}">
                  <a16:creationId xmlns:a16="http://schemas.microsoft.com/office/drawing/2014/main" xmlns="" id="{308BA2CE-54CC-5B4D-9B87-E9AF3493A566}"/>
                </a:ext>
              </a:extLst>
            </p:cNvPr>
            <p:cNvSpPr txBox="1"/>
            <p:nvPr/>
          </p:nvSpPr>
          <p:spPr>
            <a:xfrm>
              <a:off x="4576400" y="2803108"/>
              <a:ext cx="1766913" cy="311253"/>
            </a:xfrm>
            <a:prstGeom prst="rect">
              <a:avLst/>
            </a:prstGeom>
            <a:noFill/>
          </p:spPr>
          <p:txBody>
            <a:bodyPr wrap="square" rtlCol="0">
              <a:spAutoFit/>
            </a:bodyPr>
            <a:lstStyle/>
            <a:p>
              <a:pPr algn="ctr"/>
              <a:r>
                <a:rPr lang="en-US" sz="1100" dirty="0">
                  <a:solidFill>
                    <a:srgbClr val="232F3E"/>
                  </a:solidFill>
                </a:rPr>
                <a:t>NAT Gateway</a:t>
              </a:r>
            </a:p>
          </p:txBody>
        </p:sp>
        <p:pic>
          <p:nvPicPr>
            <p:cNvPr id="19" name="Graphic 18">
              <a:extLst>
                <a:ext uri="{FF2B5EF4-FFF2-40B4-BE49-F238E27FC236}">
                  <a16:creationId xmlns:a16="http://schemas.microsoft.com/office/drawing/2014/main" xmlns="" id="{1ABA07AD-D81A-444B-A52A-11EC35E4D188}"/>
                </a:ext>
              </a:extLst>
            </p:cNvPr>
            <p:cNvPicPr>
              <a:picLocks noChangeAspect="1"/>
            </p:cNvPicPr>
            <p:nvPr/>
          </p:nvPicPr>
          <p:blipFill>
            <a:blip r:embed="rId8">
              <a:extLst>
                <a:ext uri="{96DAC541-7B7A-43D3-8B79-37D633B846F1}">
                  <asvg:svgBlip xmlns:asvg="http://schemas.microsoft.com/office/drawing/2016/SVG/main" xmlns="" r:embed="rId9"/>
                </a:ext>
              </a:extLst>
            </a:blip>
            <a:stretch>
              <a:fillRect/>
            </a:stretch>
          </p:blipFill>
          <p:spPr>
            <a:xfrm>
              <a:off x="9414477" y="2333208"/>
              <a:ext cx="469900" cy="469900"/>
            </a:xfrm>
            <a:prstGeom prst="rect">
              <a:avLst/>
            </a:prstGeom>
          </p:spPr>
        </p:pic>
        <p:sp>
          <p:nvSpPr>
            <p:cNvPr id="20" name="TextBox 19">
              <a:extLst>
                <a:ext uri="{FF2B5EF4-FFF2-40B4-BE49-F238E27FC236}">
                  <a16:creationId xmlns:a16="http://schemas.microsoft.com/office/drawing/2014/main" xmlns="" id="{AD0F1848-2F28-BA41-A639-55A00D4C7E0D}"/>
                </a:ext>
              </a:extLst>
            </p:cNvPr>
            <p:cNvSpPr txBox="1"/>
            <p:nvPr/>
          </p:nvSpPr>
          <p:spPr>
            <a:xfrm>
              <a:off x="8765970" y="2803108"/>
              <a:ext cx="1766913" cy="311253"/>
            </a:xfrm>
            <a:prstGeom prst="rect">
              <a:avLst/>
            </a:prstGeom>
            <a:noFill/>
          </p:spPr>
          <p:txBody>
            <a:bodyPr wrap="square" rtlCol="0">
              <a:spAutoFit/>
            </a:bodyPr>
            <a:lstStyle/>
            <a:p>
              <a:pPr algn="ctr"/>
              <a:r>
                <a:rPr lang="en-US" sz="1100" dirty="0">
                  <a:solidFill>
                    <a:srgbClr val="232F3E"/>
                  </a:solidFill>
                </a:rPr>
                <a:t>NAT Gateway</a:t>
              </a:r>
            </a:p>
          </p:txBody>
        </p:sp>
        <p:pic>
          <p:nvPicPr>
            <p:cNvPr id="21" name="Graphic 20">
              <a:extLst>
                <a:ext uri="{FF2B5EF4-FFF2-40B4-BE49-F238E27FC236}">
                  <a16:creationId xmlns:a16="http://schemas.microsoft.com/office/drawing/2014/main" xmlns="" id="{7A14C722-6428-F644-AAFC-49DE6CD659DE}"/>
                </a:ext>
              </a:extLst>
            </p:cNvPr>
            <p:cNvPicPr>
              <a:picLocks noChangeAspect="1"/>
            </p:cNvPicPr>
            <p:nvPr/>
          </p:nvPicPr>
          <p:blipFill>
            <a:blip r:embed="rId10">
              <a:extLst>
                <a:ext uri="{96DAC541-7B7A-43D3-8B79-37D633B846F1}">
                  <asvg:svgBlip xmlns:asvg="http://schemas.microsoft.com/office/drawing/2016/SVG/main" xmlns="" r:embed="rId11"/>
                </a:ext>
              </a:extLst>
            </a:blip>
            <a:stretch>
              <a:fillRect/>
            </a:stretch>
          </p:blipFill>
          <p:spPr>
            <a:xfrm>
              <a:off x="5224907" y="3418262"/>
              <a:ext cx="469900" cy="469900"/>
            </a:xfrm>
            <a:prstGeom prst="rect">
              <a:avLst/>
            </a:prstGeom>
          </p:spPr>
        </p:pic>
        <p:sp>
          <p:nvSpPr>
            <p:cNvPr id="22" name="TextBox 21">
              <a:extLst>
                <a:ext uri="{FF2B5EF4-FFF2-40B4-BE49-F238E27FC236}">
                  <a16:creationId xmlns:a16="http://schemas.microsoft.com/office/drawing/2014/main" xmlns="" id="{A2E66441-9232-CE4C-A615-A53B805B95E2}"/>
                </a:ext>
              </a:extLst>
            </p:cNvPr>
            <p:cNvSpPr txBox="1"/>
            <p:nvPr/>
          </p:nvSpPr>
          <p:spPr>
            <a:xfrm>
              <a:off x="4576400" y="3863814"/>
              <a:ext cx="1766913" cy="311253"/>
            </a:xfrm>
            <a:prstGeom prst="rect">
              <a:avLst/>
            </a:prstGeom>
            <a:noFill/>
          </p:spPr>
          <p:txBody>
            <a:bodyPr wrap="square" rtlCol="0">
              <a:spAutoFit/>
            </a:bodyPr>
            <a:lstStyle/>
            <a:p>
              <a:pPr algn="ctr"/>
              <a:r>
                <a:rPr lang="en-US" sz="1100" dirty="0">
                  <a:solidFill>
                    <a:srgbClr val="232F3E"/>
                  </a:solidFill>
                </a:rPr>
                <a:t>Instance</a:t>
              </a:r>
            </a:p>
          </p:txBody>
        </p:sp>
        <p:pic>
          <p:nvPicPr>
            <p:cNvPr id="23" name="Graphic 22">
              <a:extLst>
                <a:ext uri="{FF2B5EF4-FFF2-40B4-BE49-F238E27FC236}">
                  <a16:creationId xmlns:a16="http://schemas.microsoft.com/office/drawing/2014/main" xmlns="" id="{E96422A2-49BF-B84F-A8CA-202E9140D426}"/>
                </a:ext>
              </a:extLst>
            </p:cNvPr>
            <p:cNvPicPr>
              <a:picLocks noChangeAspect="1"/>
            </p:cNvPicPr>
            <p:nvPr/>
          </p:nvPicPr>
          <p:blipFill>
            <a:blip r:embed="rId10">
              <a:extLst>
                <a:ext uri="{96DAC541-7B7A-43D3-8B79-37D633B846F1}">
                  <asvg:svgBlip xmlns:asvg="http://schemas.microsoft.com/office/drawing/2016/SVG/main" xmlns="" r:embed="rId11"/>
                </a:ext>
              </a:extLst>
            </a:blip>
            <a:stretch>
              <a:fillRect/>
            </a:stretch>
          </p:blipFill>
          <p:spPr>
            <a:xfrm>
              <a:off x="9426669" y="3418262"/>
              <a:ext cx="469900" cy="469900"/>
            </a:xfrm>
            <a:prstGeom prst="rect">
              <a:avLst/>
            </a:prstGeom>
          </p:spPr>
        </p:pic>
        <p:sp>
          <p:nvSpPr>
            <p:cNvPr id="24" name="TextBox 23">
              <a:extLst>
                <a:ext uri="{FF2B5EF4-FFF2-40B4-BE49-F238E27FC236}">
                  <a16:creationId xmlns:a16="http://schemas.microsoft.com/office/drawing/2014/main" xmlns="" id="{1BAF30D6-21E3-D141-AACB-966F9F08B7A1}"/>
                </a:ext>
              </a:extLst>
            </p:cNvPr>
            <p:cNvSpPr txBox="1"/>
            <p:nvPr/>
          </p:nvSpPr>
          <p:spPr>
            <a:xfrm>
              <a:off x="8778162" y="3863814"/>
              <a:ext cx="1766913" cy="311253"/>
            </a:xfrm>
            <a:prstGeom prst="rect">
              <a:avLst/>
            </a:prstGeom>
            <a:noFill/>
          </p:spPr>
          <p:txBody>
            <a:bodyPr wrap="square" rtlCol="0">
              <a:spAutoFit/>
            </a:bodyPr>
            <a:lstStyle/>
            <a:p>
              <a:pPr algn="ctr"/>
              <a:r>
                <a:rPr lang="en-US" sz="1100" dirty="0">
                  <a:solidFill>
                    <a:srgbClr val="232F3E"/>
                  </a:solidFill>
                </a:rPr>
                <a:t>Instance</a:t>
              </a:r>
            </a:p>
          </p:txBody>
        </p:sp>
        <p:pic>
          <p:nvPicPr>
            <p:cNvPr id="25" name="Graphic 24">
              <a:extLst>
                <a:ext uri="{FF2B5EF4-FFF2-40B4-BE49-F238E27FC236}">
                  <a16:creationId xmlns:a16="http://schemas.microsoft.com/office/drawing/2014/main" xmlns="" id="{00C64512-8935-324D-AB66-76EF6CCB149D}"/>
                </a:ext>
              </a:extLst>
            </p:cNvPr>
            <p:cNvPicPr>
              <a:picLocks noChangeAspect="1"/>
            </p:cNvPicPr>
            <p:nvPr/>
          </p:nvPicPr>
          <p:blipFill>
            <a:blip r:embed="rId10">
              <a:extLst>
                <a:ext uri="{96DAC541-7B7A-43D3-8B79-37D633B846F1}">
                  <asvg:svgBlip xmlns:asvg="http://schemas.microsoft.com/office/drawing/2016/SVG/main" xmlns="" r:embed="rId11"/>
                </a:ext>
              </a:extLst>
            </a:blip>
            <a:stretch>
              <a:fillRect/>
            </a:stretch>
          </p:blipFill>
          <p:spPr>
            <a:xfrm>
              <a:off x="5224907" y="4478964"/>
              <a:ext cx="469900" cy="469900"/>
            </a:xfrm>
            <a:prstGeom prst="rect">
              <a:avLst/>
            </a:prstGeom>
          </p:spPr>
        </p:pic>
        <p:sp>
          <p:nvSpPr>
            <p:cNvPr id="26" name="TextBox 25">
              <a:extLst>
                <a:ext uri="{FF2B5EF4-FFF2-40B4-BE49-F238E27FC236}">
                  <a16:creationId xmlns:a16="http://schemas.microsoft.com/office/drawing/2014/main" xmlns="" id="{7B52C1E5-B2AD-8747-87CA-7F35DC49DCE2}"/>
                </a:ext>
              </a:extLst>
            </p:cNvPr>
            <p:cNvSpPr txBox="1"/>
            <p:nvPr/>
          </p:nvSpPr>
          <p:spPr>
            <a:xfrm>
              <a:off x="4576400" y="4924516"/>
              <a:ext cx="1766913" cy="311253"/>
            </a:xfrm>
            <a:prstGeom prst="rect">
              <a:avLst/>
            </a:prstGeom>
            <a:noFill/>
          </p:spPr>
          <p:txBody>
            <a:bodyPr wrap="square" rtlCol="0">
              <a:spAutoFit/>
            </a:bodyPr>
            <a:lstStyle/>
            <a:p>
              <a:pPr algn="ctr"/>
              <a:r>
                <a:rPr lang="en-US" sz="1100" dirty="0">
                  <a:solidFill>
                    <a:srgbClr val="232F3E"/>
                  </a:solidFill>
                </a:rPr>
                <a:t>Instance</a:t>
              </a:r>
            </a:p>
          </p:txBody>
        </p:sp>
        <p:pic>
          <p:nvPicPr>
            <p:cNvPr id="27" name="Graphic 26">
              <a:extLst>
                <a:ext uri="{FF2B5EF4-FFF2-40B4-BE49-F238E27FC236}">
                  <a16:creationId xmlns:a16="http://schemas.microsoft.com/office/drawing/2014/main" xmlns="" id="{06D8ADCB-6BB7-AA4D-A0E2-6A0F55CCD024}"/>
                </a:ext>
              </a:extLst>
            </p:cNvPr>
            <p:cNvPicPr>
              <a:picLocks noChangeAspect="1"/>
            </p:cNvPicPr>
            <p:nvPr/>
          </p:nvPicPr>
          <p:blipFill>
            <a:blip r:embed="rId10">
              <a:extLst>
                <a:ext uri="{96DAC541-7B7A-43D3-8B79-37D633B846F1}">
                  <asvg:svgBlip xmlns:asvg="http://schemas.microsoft.com/office/drawing/2016/SVG/main" xmlns="" r:embed="rId11"/>
                </a:ext>
              </a:extLst>
            </a:blip>
            <a:stretch>
              <a:fillRect/>
            </a:stretch>
          </p:blipFill>
          <p:spPr>
            <a:xfrm>
              <a:off x="9426669" y="4478964"/>
              <a:ext cx="469900" cy="469900"/>
            </a:xfrm>
            <a:prstGeom prst="rect">
              <a:avLst/>
            </a:prstGeom>
          </p:spPr>
        </p:pic>
        <p:sp>
          <p:nvSpPr>
            <p:cNvPr id="28" name="TextBox 27">
              <a:extLst>
                <a:ext uri="{FF2B5EF4-FFF2-40B4-BE49-F238E27FC236}">
                  <a16:creationId xmlns:a16="http://schemas.microsoft.com/office/drawing/2014/main" xmlns="" id="{061A5211-1D07-8B42-863A-BC158DA4A689}"/>
                </a:ext>
              </a:extLst>
            </p:cNvPr>
            <p:cNvSpPr txBox="1"/>
            <p:nvPr/>
          </p:nvSpPr>
          <p:spPr>
            <a:xfrm>
              <a:off x="8778162" y="4924516"/>
              <a:ext cx="1766913" cy="311253"/>
            </a:xfrm>
            <a:prstGeom prst="rect">
              <a:avLst/>
            </a:prstGeom>
            <a:noFill/>
          </p:spPr>
          <p:txBody>
            <a:bodyPr wrap="square" rtlCol="0">
              <a:spAutoFit/>
            </a:bodyPr>
            <a:lstStyle/>
            <a:p>
              <a:pPr algn="ctr"/>
              <a:r>
                <a:rPr lang="en-US" sz="1100" dirty="0">
                  <a:solidFill>
                    <a:srgbClr val="232F3E"/>
                  </a:solidFill>
                </a:rPr>
                <a:t>Instance</a:t>
              </a:r>
            </a:p>
          </p:txBody>
        </p:sp>
        <p:pic>
          <p:nvPicPr>
            <p:cNvPr id="29" name="Graphic 28">
              <a:extLst>
                <a:ext uri="{FF2B5EF4-FFF2-40B4-BE49-F238E27FC236}">
                  <a16:creationId xmlns:a16="http://schemas.microsoft.com/office/drawing/2014/main" xmlns="" id="{C5B2EB48-8F00-EF4D-B1D3-048619B1DA3A}"/>
                </a:ext>
              </a:extLst>
            </p:cNvPr>
            <p:cNvPicPr>
              <a:picLocks noChangeAspect="1"/>
            </p:cNvPicPr>
            <p:nvPr/>
          </p:nvPicPr>
          <p:blipFill>
            <a:blip r:embed="rId12">
              <a:extLst>
                <a:ext uri="{96DAC541-7B7A-43D3-8B79-37D633B846F1}">
                  <asvg:svgBlip xmlns:asvg="http://schemas.microsoft.com/office/drawing/2016/SVG/main" xmlns="" r:embed="rId13"/>
                </a:ext>
              </a:extLst>
            </a:blip>
            <a:stretch>
              <a:fillRect/>
            </a:stretch>
          </p:blipFill>
          <p:spPr>
            <a:xfrm>
              <a:off x="7209116" y="2083199"/>
              <a:ext cx="711200" cy="711200"/>
            </a:xfrm>
            <a:prstGeom prst="rect">
              <a:avLst/>
            </a:prstGeom>
          </p:spPr>
        </p:pic>
        <p:sp>
          <p:nvSpPr>
            <p:cNvPr id="30" name="TextBox 29">
              <a:extLst>
                <a:ext uri="{FF2B5EF4-FFF2-40B4-BE49-F238E27FC236}">
                  <a16:creationId xmlns:a16="http://schemas.microsoft.com/office/drawing/2014/main" xmlns="" id="{F2174E9F-BCE5-8043-A18D-719B1F4C74AB}"/>
                </a:ext>
              </a:extLst>
            </p:cNvPr>
            <p:cNvSpPr txBox="1"/>
            <p:nvPr/>
          </p:nvSpPr>
          <p:spPr>
            <a:xfrm>
              <a:off x="6748137" y="2752244"/>
              <a:ext cx="1614648" cy="512652"/>
            </a:xfrm>
            <a:prstGeom prst="rect">
              <a:avLst/>
            </a:prstGeom>
            <a:noFill/>
          </p:spPr>
          <p:txBody>
            <a:bodyPr wrap="square" rtlCol="0">
              <a:spAutoFit/>
            </a:bodyPr>
            <a:lstStyle/>
            <a:p>
              <a:pPr algn="ctr"/>
              <a:r>
                <a:rPr lang="en-US" sz="1100" dirty="0">
                  <a:solidFill>
                    <a:srgbClr val="232F3E"/>
                  </a:solidFill>
                </a:rPr>
                <a:t>Amazon EC2 Auto Scaling</a:t>
              </a:r>
            </a:p>
          </p:txBody>
        </p:sp>
      </p:grpSp>
      <p:sp>
        <p:nvSpPr>
          <p:cNvPr id="4" name="TextBox 3">
            <a:extLst>
              <a:ext uri="{FF2B5EF4-FFF2-40B4-BE49-F238E27FC236}">
                <a16:creationId xmlns:a16="http://schemas.microsoft.com/office/drawing/2014/main" xmlns="" id="{FD5EECAB-CEDE-F34B-A3C9-A5A1D34D60B2}"/>
              </a:ext>
            </a:extLst>
          </p:cNvPr>
          <p:cNvSpPr txBox="1"/>
          <p:nvPr/>
        </p:nvSpPr>
        <p:spPr>
          <a:xfrm>
            <a:off x="4927600" y="-546100"/>
            <a:ext cx="184731" cy="369332"/>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1470140288"/>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BE20BAFA-10A5-FB4E-B2A3-425D90D71352}"/>
              </a:ext>
            </a:extLst>
          </p:cNvPr>
          <p:cNvSpPr>
            <a:spLocks noGrp="1"/>
          </p:cNvSpPr>
          <p:nvPr>
            <p:ph type="sldNum" sz="quarter" idx="10"/>
          </p:nvPr>
        </p:nvSpPr>
        <p:spPr/>
        <p:txBody>
          <a:bodyPr/>
          <a:lstStyle/>
          <a:p>
            <a:fld id="{0E0E0192-C642-4D4F-AE82-A0D0DC02E26B}" type="slidenum">
              <a:rPr lang="en-US" smtClean="0"/>
              <a:t>60</a:t>
            </a:fld>
            <a:endParaRPr lang="en-US" dirty="0"/>
          </a:p>
        </p:txBody>
      </p:sp>
      <p:sp>
        <p:nvSpPr>
          <p:cNvPr id="3" name="Title 2">
            <a:extLst>
              <a:ext uri="{FF2B5EF4-FFF2-40B4-BE49-F238E27FC236}">
                <a16:creationId xmlns:a16="http://schemas.microsoft.com/office/drawing/2014/main" xmlns="" id="{F3061E02-B74C-A34C-A7CA-2262D7069C56}"/>
              </a:ext>
            </a:extLst>
          </p:cNvPr>
          <p:cNvSpPr>
            <a:spLocks noGrp="1"/>
          </p:cNvSpPr>
          <p:nvPr>
            <p:ph type="title"/>
          </p:nvPr>
        </p:nvSpPr>
        <p:spPr>
          <a:xfrm>
            <a:off x="202294" y="390334"/>
            <a:ext cx="6532780" cy="559397"/>
          </a:xfrm>
        </p:spPr>
        <p:txBody>
          <a:bodyPr/>
          <a:lstStyle/>
          <a:p>
            <a:r>
              <a:rPr lang="en-US" dirty="0"/>
              <a:t>Internet of Things</a:t>
            </a:r>
          </a:p>
        </p:txBody>
      </p:sp>
      <p:sp>
        <p:nvSpPr>
          <p:cNvPr id="4" name="Text Placeholder 3">
            <a:extLst>
              <a:ext uri="{FF2B5EF4-FFF2-40B4-BE49-F238E27FC236}">
                <a16:creationId xmlns:a16="http://schemas.microsoft.com/office/drawing/2014/main" xmlns="" id="{BE434100-DFF5-034E-8AA5-634839EBD1E3}"/>
              </a:ext>
            </a:extLst>
          </p:cNvPr>
          <p:cNvSpPr>
            <a:spLocks noGrp="1"/>
          </p:cNvSpPr>
          <p:nvPr>
            <p:ph type="body" sz="quarter" idx="11"/>
          </p:nvPr>
        </p:nvSpPr>
        <p:spPr/>
        <p:txBody>
          <a:bodyPr/>
          <a:lstStyle/>
          <a:p>
            <a:r>
              <a:rPr lang="en-US" dirty="0"/>
              <a:t>3/4</a:t>
            </a:r>
          </a:p>
        </p:txBody>
      </p:sp>
      <p:sp>
        <p:nvSpPr>
          <p:cNvPr id="5" name="TextBox 4">
            <a:extLst>
              <a:ext uri="{FF2B5EF4-FFF2-40B4-BE49-F238E27FC236}">
                <a16:creationId xmlns:a16="http://schemas.microsoft.com/office/drawing/2014/main" xmlns="" id="{9BFC2601-633D-4A4B-9E60-13481090F9E3}"/>
              </a:ext>
            </a:extLst>
          </p:cNvPr>
          <p:cNvSpPr txBox="1"/>
          <p:nvPr/>
        </p:nvSpPr>
        <p:spPr>
          <a:xfrm>
            <a:off x="1873406" y="2005473"/>
            <a:ext cx="2301904" cy="307777"/>
          </a:xfrm>
          <a:prstGeom prst="rect">
            <a:avLst/>
          </a:prstGeom>
          <a:noFill/>
        </p:spPr>
        <p:txBody>
          <a:bodyPr wrap="square" rtlCol="0">
            <a:spAutoFit/>
          </a:bodyPr>
          <a:lstStyle/>
          <a:p>
            <a:pPr algn="ctr"/>
            <a:r>
              <a:rPr lang="en-US" sz="1400" dirty="0"/>
              <a:t>AWS IoT Greengrass</a:t>
            </a:r>
          </a:p>
        </p:txBody>
      </p:sp>
      <p:cxnSp>
        <p:nvCxnSpPr>
          <p:cNvPr id="6" name="Straight Connector 5">
            <a:extLst>
              <a:ext uri="{FF2B5EF4-FFF2-40B4-BE49-F238E27FC236}">
                <a16:creationId xmlns:a16="http://schemas.microsoft.com/office/drawing/2014/main" xmlns="" id="{55B453BE-F9D4-654A-9925-AF992229AB3E}"/>
              </a:ext>
            </a:extLst>
          </p:cNvPr>
          <p:cNvCxnSpPr>
            <a:cxnSpLocks/>
          </p:cNvCxnSpPr>
          <p:nvPr/>
        </p:nvCxnSpPr>
        <p:spPr>
          <a:xfrm>
            <a:off x="4175311"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xmlns="" id="{50E5FFD0-F102-BE48-8DFA-1F8E800D16E2}"/>
              </a:ext>
            </a:extLst>
          </p:cNvPr>
          <p:cNvCxnSpPr>
            <a:cxnSpLocks/>
          </p:cNvCxnSpPr>
          <p:nvPr/>
        </p:nvCxnSpPr>
        <p:spPr>
          <a:xfrm>
            <a:off x="6561672"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xmlns="" id="{42493998-7581-9A4F-BD9F-EDF605D30A39}"/>
              </a:ext>
            </a:extLst>
          </p:cNvPr>
          <p:cNvSpPr txBox="1"/>
          <p:nvPr/>
        </p:nvSpPr>
        <p:spPr>
          <a:xfrm>
            <a:off x="4215162" y="2005473"/>
            <a:ext cx="2301904" cy="307777"/>
          </a:xfrm>
          <a:prstGeom prst="rect">
            <a:avLst/>
          </a:prstGeom>
          <a:noFill/>
        </p:spPr>
        <p:txBody>
          <a:bodyPr wrap="square" rtlCol="0">
            <a:spAutoFit/>
          </a:bodyPr>
          <a:lstStyle/>
          <a:p>
            <a:pPr algn="ctr"/>
            <a:r>
              <a:rPr lang="en-US" sz="1400" dirty="0"/>
              <a:t>AWS IoT </a:t>
            </a:r>
            <a:r>
              <a:rPr lang="en-US" sz="1400" dirty="0" err="1"/>
              <a:t>SiteWise</a:t>
            </a:r>
            <a:endParaRPr lang="en-US" sz="1400" dirty="0"/>
          </a:p>
        </p:txBody>
      </p:sp>
      <p:sp>
        <p:nvSpPr>
          <p:cNvPr id="10" name="TextBox 9">
            <a:extLst>
              <a:ext uri="{FF2B5EF4-FFF2-40B4-BE49-F238E27FC236}">
                <a16:creationId xmlns:a16="http://schemas.microsoft.com/office/drawing/2014/main" xmlns="" id="{7ABBF3F9-465E-514A-BC50-7D075027A62F}"/>
              </a:ext>
            </a:extLst>
          </p:cNvPr>
          <p:cNvSpPr txBox="1"/>
          <p:nvPr/>
        </p:nvSpPr>
        <p:spPr>
          <a:xfrm>
            <a:off x="6579221" y="2005472"/>
            <a:ext cx="2301904" cy="307777"/>
          </a:xfrm>
          <a:prstGeom prst="rect">
            <a:avLst/>
          </a:prstGeom>
          <a:noFill/>
        </p:spPr>
        <p:txBody>
          <a:bodyPr wrap="square" rtlCol="0">
            <a:spAutoFit/>
          </a:bodyPr>
          <a:lstStyle/>
          <a:p>
            <a:pPr algn="ctr"/>
            <a:r>
              <a:rPr lang="en-US" sz="1400" dirty="0"/>
              <a:t>AWS IoT Things Graph </a:t>
            </a:r>
          </a:p>
        </p:txBody>
      </p:sp>
      <p:sp>
        <p:nvSpPr>
          <p:cNvPr id="12" name="TextBox 11">
            <a:extLst>
              <a:ext uri="{FF2B5EF4-FFF2-40B4-BE49-F238E27FC236}">
                <a16:creationId xmlns:a16="http://schemas.microsoft.com/office/drawing/2014/main" xmlns="" id="{5556D101-DA71-E545-B581-F0393C39ABEB}"/>
              </a:ext>
            </a:extLst>
          </p:cNvPr>
          <p:cNvSpPr txBox="1"/>
          <p:nvPr/>
        </p:nvSpPr>
        <p:spPr>
          <a:xfrm>
            <a:off x="1873406" y="3421678"/>
            <a:ext cx="2301904" cy="307777"/>
          </a:xfrm>
          <a:prstGeom prst="rect">
            <a:avLst/>
          </a:prstGeom>
          <a:noFill/>
        </p:spPr>
        <p:txBody>
          <a:bodyPr wrap="square" rtlCol="0">
            <a:spAutoFit/>
          </a:bodyPr>
          <a:lstStyle/>
          <a:p>
            <a:pPr algn="ctr"/>
            <a:r>
              <a:rPr lang="en-US" sz="1400" dirty="0"/>
              <a:t>AWS IoT Greengrass</a:t>
            </a:r>
          </a:p>
        </p:txBody>
      </p:sp>
      <p:sp>
        <p:nvSpPr>
          <p:cNvPr id="13" name="TextBox 12">
            <a:extLst>
              <a:ext uri="{FF2B5EF4-FFF2-40B4-BE49-F238E27FC236}">
                <a16:creationId xmlns:a16="http://schemas.microsoft.com/office/drawing/2014/main" xmlns="" id="{0E87C224-DA75-534D-AFED-43A21609F3D8}"/>
              </a:ext>
            </a:extLst>
          </p:cNvPr>
          <p:cNvSpPr txBox="1"/>
          <p:nvPr/>
        </p:nvSpPr>
        <p:spPr>
          <a:xfrm>
            <a:off x="4215162" y="3421678"/>
            <a:ext cx="2301904" cy="307777"/>
          </a:xfrm>
          <a:prstGeom prst="rect">
            <a:avLst/>
          </a:prstGeom>
          <a:noFill/>
        </p:spPr>
        <p:txBody>
          <a:bodyPr wrap="square" rtlCol="0">
            <a:spAutoFit/>
          </a:bodyPr>
          <a:lstStyle/>
          <a:p>
            <a:pPr algn="ctr"/>
            <a:r>
              <a:rPr lang="en-US" sz="1400" dirty="0"/>
              <a:t>AWS IoT </a:t>
            </a:r>
            <a:r>
              <a:rPr lang="en-US" sz="1400" dirty="0" err="1"/>
              <a:t>SiteWise</a:t>
            </a:r>
            <a:endParaRPr lang="en-US" sz="1400" dirty="0"/>
          </a:p>
        </p:txBody>
      </p:sp>
      <p:sp>
        <p:nvSpPr>
          <p:cNvPr id="14" name="TextBox 13">
            <a:extLst>
              <a:ext uri="{FF2B5EF4-FFF2-40B4-BE49-F238E27FC236}">
                <a16:creationId xmlns:a16="http://schemas.microsoft.com/office/drawing/2014/main" xmlns="" id="{CE6F84BD-DBB9-2F40-9324-54102F23FC95}"/>
              </a:ext>
            </a:extLst>
          </p:cNvPr>
          <p:cNvSpPr txBox="1"/>
          <p:nvPr/>
        </p:nvSpPr>
        <p:spPr>
          <a:xfrm>
            <a:off x="6579221" y="3421677"/>
            <a:ext cx="2301904" cy="307777"/>
          </a:xfrm>
          <a:prstGeom prst="rect">
            <a:avLst/>
          </a:prstGeom>
          <a:noFill/>
        </p:spPr>
        <p:txBody>
          <a:bodyPr wrap="square" rtlCol="0">
            <a:spAutoFit/>
          </a:bodyPr>
          <a:lstStyle/>
          <a:p>
            <a:pPr algn="ctr"/>
            <a:r>
              <a:rPr lang="en-US" sz="1400" dirty="0"/>
              <a:t>AWS IoT Things Graph </a:t>
            </a:r>
          </a:p>
        </p:txBody>
      </p:sp>
      <p:pic>
        <p:nvPicPr>
          <p:cNvPr id="17" name="Graphic 16">
            <a:extLst>
              <a:ext uri="{FF2B5EF4-FFF2-40B4-BE49-F238E27FC236}">
                <a16:creationId xmlns:a16="http://schemas.microsoft.com/office/drawing/2014/main" xmlns="" id="{E7CEC956-83F2-7E49-8B4C-8D97B9E49D49}"/>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2668758" y="2657790"/>
            <a:ext cx="711200" cy="711200"/>
          </a:xfrm>
          <a:prstGeom prst="rect">
            <a:avLst/>
          </a:prstGeom>
        </p:spPr>
      </p:pic>
      <p:pic>
        <p:nvPicPr>
          <p:cNvPr id="19" name="Graphic 18">
            <a:extLst>
              <a:ext uri="{FF2B5EF4-FFF2-40B4-BE49-F238E27FC236}">
                <a16:creationId xmlns:a16="http://schemas.microsoft.com/office/drawing/2014/main" xmlns="" id="{B683FD90-9F0B-BF47-9A55-CB2B886209C8}"/>
              </a:ext>
            </a:extLst>
          </p:cNvPr>
          <p:cNvPicPr>
            <a:picLocks noChangeAspect="1"/>
          </p:cNvPicPr>
          <p:nvPr/>
        </p:nvPicPr>
        <p:blipFill>
          <a:blip r:embed="rId5">
            <a:extLst>
              <a:ext uri="{96DAC541-7B7A-43D3-8B79-37D633B846F1}">
                <asvg:svgBlip xmlns:asvg="http://schemas.microsoft.com/office/drawing/2016/SVG/main" xmlns="" r:embed="rId6"/>
              </a:ext>
            </a:extLst>
          </a:blip>
          <a:stretch>
            <a:fillRect/>
          </a:stretch>
        </p:blipFill>
        <p:spPr>
          <a:xfrm>
            <a:off x="2668758" y="1215306"/>
            <a:ext cx="711200" cy="711200"/>
          </a:xfrm>
          <a:prstGeom prst="rect">
            <a:avLst/>
          </a:prstGeom>
        </p:spPr>
      </p:pic>
      <p:pic>
        <p:nvPicPr>
          <p:cNvPr id="21" name="Graphic 20">
            <a:extLst>
              <a:ext uri="{FF2B5EF4-FFF2-40B4-BE49-F238E27FC236}">
                <a16:creationId xmlns:a16="http://schemas.microsoft.com/office/drawing/2014/main" xmlns="" id="{7B8AE5D4-470F-AE43-BBDD-3D4DBD98AEAA}"/>
              </a:ext>
            </a:extLst>
          </p:cNvPr>
          <p:cNvPicPr>
            <a:picLocks noChangeAspect="1"/>
          </p:cNvPicPr>
          <p:nvPr/>
        </p:nvPicPr>
        <p:blipFill>
          <a:blip r:embed="rId7">
            <a:extLst>
              <a:ext uri="{96DAC541-7B7A-43D3-8B79-37D633B846F1}">
                <asvg:svgBlip xmlns:asvg="http://schemas.microsoft.com/office/drawing/2016/SVG/main" xmlns="" r:embed="rId8"/>
              </a:ext>
            </a:extLst>
          </a:blip>
          <a:stretch>
            <a:fillRect/>
          </a:stretch>
        </p:blipFill>
        <p:spPr>
          <a:xfrm>
            <a:off x="5010514" y="2657790"/>
            <a:ext cx="711200" cy="711200"/>
          </a:xfrm>
          <a:prstGeom prst="rect">
            <a:avLst/>
          </a:prstGeom>
        </p:spPr>
      </p:pic>
      <p:pic>
        <p:nvPicPr>
          <p:cNvPr id="23" name="Graphic 22">
            <a:extLst>
              <a:ext uri="{FF2B5EF4-FFF2-40B4-BE49-F238E27FC236}">
                <a16:creationId xmlns:a16="http://schemas.microsoft.com/office/drawing/2014/main" xmlns="" id="{9B6BF127-4536-5F43-9A2A-9FD19B254F30}"/>
              </a:ext>
            </a:extLst>
          </p:cNvPr>
          <p:cNvPicPr>
            <a:picLocks noChangeAspect="1"/>
          </p:cNvPicPr>
          <p:nvPr/>
        </p:nvPicPr>
        <p:blipFill>
          <a:blip r:embed="rId9">
            <a:extLst>
              <a:ext uri="{96DAC541-7B7A-43D3-8B79-37D633B846F1}">
                <asvg:svgBlip xmlns:asvg="http://schemas.microsoft.com/office/drawing/2016/SVG/main" xmlns="" r:embed="rId10"/>
              </a:ext>
            </a:extLst>
          </a:blip>
          <a:stretch>
            <a:fillRect/>
          </a:stretch>
        </p:blipFill>
        <p:spPr>
          <a:xfrm>
            <a:off x="5010514" y="1215306"/>
            <a:ext cx="711200" cy="711200"/>
          </a:xfrm>
          <a:prstGeom prst="rect">
            <a:avLst/>
          </a:prstGeom>
        </p:spPr>
      </p:pic>
      <p:pic>
        <p:nvPicPr>
          <p:cNvPr id="25" name="Graphic 24">
            <a:extLst>
              <a:ext uri="{FF2B5EF4-FFF2-40B4-BE49-F238E27FC236}">
                <a16:creationId xmlns:a16="http://schemas.microsoft.com/office/drawing/2014/main" xmlns="" id="{189E42BA-8273-B24B-9CE4-6A7BB46A1101}"/>
              </a:ext>
            </a:extLst>
          </p:cNvPr>
          <p:cNvPicPr>
            <a:picLocks noChangeAspect="1"/>
          </p:cNvPicPr>
          <p:nvPr/>
        </p:nvPicPr>
        <p:blipFill>
          <a:blip r:embed="rId11">
            <a:extLst>
              <a:ext uri="{96DAC541-7B7A-43D3-8B79-37D633B846F1}">
                <asvg:svgBlip xmlns:asvg="http://schemas.microsoft.com/office/drawing/2016/SVG/main" xmlns="" r:embed="rId12"/>
              </a:ext>
            </a:extLst>
          </a:blip>
          <a:stretch>
            <a:fillRect/>
          </a:stretch>
        </p:blipFill>
        <p:spPr>
          <a:xfrm>
            <a:off x="7374573" y="2657790"/>
            <a:ext cx="711200" cy="711200"/>
          </a:xfrm>
          <a:prstGeom prst="rect">
            <a:avLst/>
          </a:prstGeom>
        </p:spPr>
      </p:pic>
      <p:pic>
        <p:nvPicPr>
          <p:cNvPr id="27" name="Graphic 26">
            <a:extLst>
              <a:ext uri="{FF2B5EF4-FFF2-40B4-BE49-F238E27FC236}">
                <a16:creationId xmlns:a16="http://schemas.microsoft.com/office/drawing/2014/main" xmlns="" id="{181095F8-238A-794D-A569-AFC64377ECE0}"/>
              </a:ext>
            </a:extLst>
          </p:cNvPr>
          <p:cNvPicPr>
            <a:picLocks noChangeAspect="1"/>
          </p:cNvPicPr>
          <p:nvPr/>
        </p:nvPicPr>
        <p:blipFill>
          <a:blip r:embed="rId13">
            <a:extLst>
              <a:ext uri="{96DAC541-7B7A-43D3-8B79-37D633B846F1}">
                <asvg:svgBlip xmlns:asvg="http://schemas.microsoft.com/office/drawing/2016/SVG/main" xmlns="" r:embed="rId14"/>
              </a:ext>
            </a:extLst>
          </a:blip>
          <a:stretch>
            <a:fillRect/>
          </a:stretch>
        </p:blipFill>
        <p:spPr>
          <a:xfrm>
            <a:off x="7374573" y="1215306"/>
            <a:ext cx="711200" cy="711200"/>
          </a:xfrm>
          <a:prstGeom prst="rect">
            <a:avLst/>
          </a:prstGeom>
        </p:spPr>
      </p:pic>
    </p:spTree>
    <p:extLst>
      <p:ext uri="{BB962C8B-B14F-4D97-AF65-F5344CB8AC3E}">
        <p14:creationId xmlns:p14="http://schemas.microsoft.com/office/powerpoint/2010/main" val="2093004903"/>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BE20BAFA-10A5-FB4E-B2A3-425D90D71352}"/>
              </a:ext>
            </a:extLst>
          </p:cNvPr>
          <p:cNvSpPr>
            <a:spLocks noGrp="1"/>
          </p:cNvSpPr>
          <p:nvPr>
            <p:ph type="sldNum" sz="quarter" idx="10"/>
          </p:nvPr>
        </p:nvSpPr>
        <p:spPr/>
        <p:txBody>
          <a:bodyPr/>
          <a:lstStyle/>
          <a:p>
            <a:fld id="{0E0E0192-C642-4D4F-AE82-A0D0DC02E26B}" type="slidenum">
              <a:rPr lang="en-US" smtClean="0"/>
              <a:t>61</a:t>
            </a:fld>
            <a:endParaRPr lang="en-US" dirty="0"/>
          </a:p>
        </p:txBody>
      </p:sp>
      <p:sp>
        <p:nvSpPr>
          <p:cNvPr id="3" name="Title 2">
            <a:extLst>
              <a:ext uri="{FF2B5EF4-FFF2-40B4-BE49-F238E27FC236}">
                <a16:creationId xmlns:a16="http://schemas.microsoft.com/office/drawing/2014/main" xmlns="" id="{F3061E02-B74C-A34C-A7CA-2262D7069C56}"/>
              </a:ext>
            </a:extLst>
          </p:cNvPr>
          <p:cNvSpPr>
            <a:spLocks noGrp="1"/>
          </p:cNvSpPr>
          <p:nvPr>
            <p:ph type="title"/>
          </p:nvPr>
        </p:nvSpPr>
        <p:spPr>
          <a:xfrm>
            <a:off x="202294" y="390334"/>
            <a:ext cx="6532780" cy="559397"/>
          </a:xfrm>
        </p:spPr>
        <p:txBody>
          <a:bodyPr/>
          <a:lstStyle/>
          <a:p>
            <a:r>
              <a:rPr lang="en-US" dirty="0"/>
              <a:t>Internet of Things</a:t>
            </a:r>
          </a:p>
        </p:txBody>
      </p:sp>
      <p:sp>
        <p:nvSpPr>
          <p:cNvPr id="5" name="Text Placeholder 4">
            <a:extLst>
              <a:ext uri="{FF2B5EF4-FFF2-40B4-BE49-F238E27FC236}">
                <a16:creationId xmlns:a16="http://schemas.microsoft.com/office/drawing/2014/main" xmlns="" id="{AF122CCC-96B9-004F-964E-DAE2E72008D8}"/>
              </a:ext>
            </a:extLst>
          </p:cNvPr>
          <p:cNvSpPr>
            <a:spLocks noGrp="1"/>
          </p:cNvSpPr>
          <p:nvPr>
            <p:ph type="body" sz="quarter" idx="11"/>
          </p:nvPr>
        </p:nvSpPr>
        <p:spPr/>
        <p:txBody>
          <a:bodyPr/>
          <a:lstStyle/>
          <a:p>
            <a:r>
              <a:rPr lang="en-US" dirty="0"/>
              <a:t>4/4</a:t>
            </a:r>
          </a:p>
        </p:txBody>
      </p:sp>
      <p:pic>
        <p:nvPicPr>
          <p:cNvPr id="18" name="Graphic 17">
            <a:extLst>
              <a:ext uri="{FF2B5EF4-FFF2-40B4-BE49-F238E27FC236}">
                <a16:creationId xmlns:a16="http://schemas.microsoft.com/office/drawing/2014/main" xmlns="" id="{4CA68822-DC6A-3340-AF88-82BC88AF4853}"/>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1936914" y="1176753"/>
            <a:ext cx="469900" cy="469900"/>
          </a:xfrm>
          <a:prstGeom prst="rect">
            <a:avLst/>
          </a:prstGeom>
        </p:spPr>
      </p:pic>
      <p:pic>
        <p:nvPicPr>
          <p:cNvPr id="22" name="Graphic 21">
            <a:extLst>
              <a:ext uri="{FF2B5EF4-FFF2-40B4-BE49-F238E27FC236}">
                <a16:creationId xmlns:a16="http://schemas.microsoft.com/office/drawing/2014/main" xmlns="" id="{33991C56-EC6B-6149-BA82-646F9AF144AD}"/>
              </a:ext>
            </a:extLst>
          </p:cNvPr>
          <p:cNvPicPr>
            <a:picLocks noChangeAspect="1"/>
          </p:cNvPicPr>
          <p:nvPr/>
        </p:nvPicPr>
        <p:blipFill>
          <a:blip r:embed="rId5">
            <a:extLst>
              <a:ext uri="{96DAC541-7B7A-43D3-8B79-37D633B846F1}">
                <asvg:svgBlip xmlns:asvg="http://schemas.microsoft.com/office/drawing/2016/SVG/main" xmlns="" r:embed="rId6"/>
              </a:ext>
            </a:extLst>
          </a:blip>
          <a:stretch>
            <a:fillRect/>
          </a:stretch>
        </p:blipFill>
        <p:spPr>
          <a:xfrm>
            <a:off x="2735806" y="1145675"/>
            <a:ext cx="469900" cy="469900"/>
          </a:xfrm>
          <a:prstGeom prst="rect">
            <a:avLst/>
          </a:prstGeom>
        </p:spPr>
      </p:pic>
      <p:pic>
        <p:nvPicPr>
          <p:cNvPr id="26" name="Graphic 25">
            <a:extLst>
              <a:ext uri="{FF2B5EF4-FFF2-40B4-BE49-F238E27FC236}">
                <a16:creationId xmlns:a16="http://schemas.microsoft.com/office/drawing/2014/main" xmlns="" id="{5FB18A69-9E72-4E4F-A291-08830C7BD8B6}"/>
              </a:ext>
            </a:extLst>
          </p:cNvPr>
          <p:cNvPicPr>
            <a:picLocks noChangeAspect="1"/>
          </p:cNvPicPr>
          <p:nvPr/>
        </p:nvPicPr>
        <p:blipFill>
          <a:blip r:embed="rId7">
            <a:extLst>
              <a:ext uri="{96DAC541-7B7A-43D3-8B79-37D633B846F1}">
                <asvg:svgBlip xmlns:asvg="http://schemas.microsoft.com/office/drawing/2016/SVG/main" xmlns="" r:embed="rId8"/>
              </a:ext>
            </a:extLst>
          </a:blip>
          <a:stretch>
            <a:fillRect/>
          </a:stretch>
        </p:blipFill>
        <p:spPr>
          <a:xfrm>
            <a:off x="6774713" y="2406934"/>
            <a:ext cx="469900" cy="469900"/>
          </a:xfrm>
          <a:prstGeom prst="rect">
            <a:avLst/>
          </a:prstGeom>
        </p:spPr>
      </p:pic>
      <p:pic>
        <p:nvPicPr>
          <p:cNvPr id="29" name="Graphic 28">
            <a:extLst>
              <a:ext uri="{FF2B5EF4-FFF2-40B4-BE49-F238E27FC236}">
                <a16:creationId xmlns:a16="http://schemas.microsoft.com/office/drawing/2014/main" xmlns="" id="{FD8D2CF2-D9D6-984F-8477-DD1E29AF722D}"/>
              </a:ext>
            </a:extLst>
          </p:cNvPr>
          <p:cNvPicPr>
            <a:picLocks noChangeAspect="1"/>
          </p:cNvPicPr>
          <p:nvPr/>
        </p:nvPicPr>
        <p:blipFill>
          <a:blip r:embed="rId9">
            <a:extLst>
              <a:ext uri="{96DAC541-7B7A-43D3-8B79-37D633B846F1}">
                <asvg:svgBlip xmlns:asvg="http://schemas.microsoft.com/office/drawing/2016/SVG/main" xmlns="" r:embed="rId10"/>
              </a:ext>
            </a:extLst>
          </a:blip>
          <a:stretch>
            <a:fillRect/>
          </a:stretch>
        </p:blipFill>
        <p:spPr>
          <a:xfrm>
            <a:off x="5195504" y="2406934"/>
            <a:ext cx="469900" cy="469900"/>
          </a:xfrm>
          <a:prstGeom prst="rect">
            <a:avLst/>
          </a:prstGeom>
        </p:spPr>
      </p:pic>
      <p:pic>
        <p:nvPicPr>
          <p:cNvPr id="31" name="Graphic 30">
            <a:extLst>
              <a:ext uri="{FF2B5EF4-FFF2-40B4-BE49-F238E27FC236}">
                <a16:creationId xmlns:a16="http://schemas.microsoft.com/office/drawing/2014/main" xmlns="" id="{D859549D-3656-264A-BD8F-9866DD677B96}"/>
              </a:ext>
            </a:extLst>
          </p:cNvPr>
          <p:cNvPicPr>
            <a:picLocks noChangeAspect="1"/>
          </p:cNvPicPr>
          <p:nvPr/>
        </p:nvPicPr>
        <p:blipFill>
          <a:blip r:embed="rId11">
            <a:extLst>
              <a:ext uri="{96DAC541-7B7A-43D3-8B79-37D633B846F1}">
                <asvg:svgBlip xmlns:asvg="http://schemas.microsoft.com/office/drawing/2016/SVG/main" xmlns="" r:embed="rId12"/>
              </a:ext>
            </a:extLst>
          </a:blip>
          <a:stretch>
            <a:fillRect/>
          </a:stretch>
        </p:blipFill>
        <p:spPr>
          <a:xfrm>
            <a:off x="5966954" y="2406934"/>
            <a:ext cx="469900" cy="469900"/>
          </a:xfrm>
          <a:prstGeom prst="rect">
            <a:avLst/>
          </a:prstGeom>
        </p:spPr>
      </p:pic>
      <p:pic>
        <p:nvPicPr>
          <p:cNvPr id="43" name="Graphic 42">
            <a:extLst>
              <a:ext uri="{FF2B5EF4-FFF2-40B4-BE49-F238E27FC236}">
                <a16:creationId xmlns:a16="http://schemas.microsoft.com/office/drawing/2014/main" xmlns="" id="{58AAD6AE-C471-6641-BB26-10D53BCCB5C2}"/>
              </a:ext>
            </a:extLst>
          </p:cNvPr>
          <p:cNvPicPr>
            <a:picLocks noChangeAspect="1"/>
          </p:cNvPicPr>
          <p:nvPr/>
        </p:nvPicPr>
        <p:blipFill>
          <a:blip r:embed="rId13">
            <a:extLst>
              <a:ext uri="{96DAC541-7B7A-43D3-8B79-37D633B846F1}">
                <asvg:svgBlip xmlns:asvg="http://schemas.microsoft.com/office/drawing/2016/SVG/main" xmlns="" r:embed="rId14"/>
              </a:ext>
            </a:extLst>
          </a:blip>
          <a:stretch>
            <a:fillRect/>
          </a:stretch>
        </p:blipFill>
        <p:spPr>
          <a:xfrm>
            <a:off x="3534698" y="1199254"/>
            <a:ext cx="469900" cy="469900"/>
          </a:xfrm>
          <a:prstGeom prst="rect">
            <a:avLst/>
          </a:prstGeom>
        </p:spPr>
      </p:pic>
      <p:pic>
        <p:nvPicPr>
          <p:cNvPr id="47" name="Graphic 46">
            <a:extLst>
              <a:ext uri="{FF2B5EF4-FFF2-40B4-BE49-F238E27FC236}">
                <a16:creationId xmlns:a16="http://schemas.microsoft.com/office/drawing/2014/main" xmlns="" id="{C94A2A42-945C-1F42-B9DB-69EA3FD2B48B}"/>
              </a:ext>
            </a:extLst>
          </p:cNvPr>
          <p:cNvPicPr>
            <a:picLocks noChangeAspect="1"/>
          </p:cNvPicPr>
          <p:nvPr/>
        </p:nvPicPr>
        <p:blipFill>
          <a:blip r:embed="rId15">
            <a:extLst>
              <a:ext uri="{96DAC541-7B7A-43D3-8B79-37D633B846F1}">
                <asvg:svgBlip xmlns:asvg="http://schemas.microsoft.com/office/drawing/2016/SVG/main" xmlns="" r:embed="rId16"/>
              </a:ext>
            </a:extLst>
          </a:blip>
          <a:stretch>
            <a:fillRect/>
          </a:stretch>
        </p:blipFill>
        <p:spPr>
          <a:xfrm>
            <a:off x="4333590" y="1196779"/>
            <a:ext cx="469900" cy="469900"/>
          </a:xfrm>
          <a:prstGeom prst="rect">
            <a:avLst/>
          </a:prstGeom>
        </p:spPr>
      </p:pic>
      <p:pic>
        <p:nvPicPr>
          <p:cNvPr id="51" name="Graphic 50">
            <a:extLst>
              <a:ext uri="{FF2B5EF4-FFF2-40B4-BE49-F238E27FC236}">
                <a16:creationId xmlns:a16="http://schemas.microsoft.com/office/drawing/2014/main" xmlns="" id="{FAD43812-2E0B-454A-B96F-1E2BA5F7E376}"/>
              </a:ext>
            </a:extLst>
          </p:cNvPr>
          <p:cNvPicPr>
            <a:picLocks noChangeAspect="1"/>
          </p:cNvPicPr>
          <p:nvPr/>
        </p:nvPicPr>
        <p:blipFill>
          <a:blip r:embed="rId17">
            <a:extLst>
              <a:ext uri="{96DAC541-7B7A-43D3-8B79-37D633B846F1}">
                <asvg:svgBlip xmlns:asvg="http://schemas.microsoft.com/office/drawing/2016/SVG/main" xmlns="" r:embed="rId18"/>
              </a:ext>
            </a:extLst>
          </a:blip>
          <a:stretch>
            <a:fillRect/>
          </a:stretch>
        </p:blipFill>
        <p:spPr>
          <a:xfrm>
            <a:off x="7601641" y="2406934"/>
            <a:ext cx="469900" cy="469900"/>
          </a:xfrm>
          <a:prstGeom prst="rect">
            <a:avLst/>
          </a:prstGeom>
        </p:spPr>
      </p:pic>
      <p:pic>
        <p:nvPicPr>
          <p:cNvPr id="55" name="Graphic 54">
            <a:extLst>
              <a:ext uri="{FF2B5EF4-FFF2-40B4-BE49-F238E27FC236}">
                <a16:creationId xmlns:a16="http://schemas.microsoft.com/office/drawing/2014/main" xmlns="" id="{7FBBB18C-7F83-5241-B2CB-ADB33A3614E9}"/>
              </a:ext>
            </a:extLst>
          </p:cNvPr>
          <p:cNvPicPr>
            <a:picLocks noChangeAspect="1"/>
          </p:cNvPicPr>
          <p:nvPr/>
        </p:nvPicPr>
        <p:blipFill>
          <a:blip r:embed="rId19">
            <a:extLst>
              <a:ext uri="{96DAC541-7B7A-43D3-8B79-37D633B846F1}">
                <asvg:svgBlip xmlns:asvg="http://schemas.microsoft.com/office/drawing/2016/SVG/main" xmlns="" r:embed="rId20"/>
              </a:ext>
            </a:extLst>
          </a:blip>
          <a:stretch>
            <a:fillRect/>
          </a:stretch>
        </p:blipFill>
        <p:spPr>
          <a:xfrm>
            <a:off x="8397079" y="2406934"/>
            <a:ext cx="469900" cy="469900"/>
          </a:xfrm>
          <a:prstGeom prst="rect">
            <a:avLst/>
          </a:prstGeom>
        </p:spPr>
      </p:pic>
      <p:pic>
        <p:nvPicPr>
          <p:cNvPr id="57" name="Graphic 56">
            <a:extLst>
              <a:ext uri="{FF2B5EF4-FFF2-40B4-BE49-F238E27FC236}">
                <a16:creationId xmlns:a16="http://schemas.microsoft.com/office/drawing/2014/main" xmlns="" id="{473F093D-1587-6C4A-A3A9-43C5706D5099}"/>
              </a:ext>
            </a:extLst>
          </p:cNvPr>
          <p:cNvPicPr>
            <a:picLocks noChangeAspect="1"/>
          </p:cNvPicPr>
          <p:nvPr/>
        </p:nvPicPr>
        <p:blipFill>
          <a:blip r:embed="rId21">
            <a:extLst>
              <a:ext uri="{96DAC541-7B7A-43D3-8B79-37D633B846F1}">
                <asvg:svgBlip xmlns:asvg="http://schemas.microsoft.com/office/drawing/2016/SVG/main" xmlns="" r:embed="rId22"/>
              </a:ext>
            </a:extLst>
          </a:blip>
          <a:stretch>
            <a:fillRect/>
          </a:stretch>
        </p:blipFill>
        <p:spPr>
          <a:xfrm>
            <a:off x="9217608" y="2406934"/>
            <a:ext cx="469900" cy="469900"/>
          </a:xfrm>
          <a:prstGeom prst="rect">
            <a:avLst/>
          </a:prstGeom>
        </p:spPr>
      </p:pic>
      <p:pic>
        <p:nvPicPr>
          <p:cNvPr id="61" name="Graphic 60">
            <a:extLst>
              <a:ext uri="{FF2B5EF4-FFF2-40B4-BE49-F238E27FC236}">
                <a16:creationId xmlns:a16="http://schemas.microsoft.com/office/drawing/2014/main" xmlns="" id="{2358BE3E-6F46-AD45-A74F-20A1015C744D}"/>
              </a:ext>
            </a:extLst>
          </p:cNvPr>
          <p:cNvPicPr>
            <a:picLocks noChangeAspect="1"/>
          </p:cNvPicPr>
          <p:nvPr/>
        </p:nvPicPr>
        <p:blipFill>
          <a:blip r:embed="rId23">
            <a:extLst>
              <a:ext uri="{96DAC541-7B7A-43D3-8B79-37D633B846F1}">
                <asvg:svgBlip xmlns:asvg="http://schemas.microsoft.com/office/drawing/2016/SVG/main" xmlns="" r:embed="rId24"/>
              </a:ext>
            </a:extLst>
          </a:blip>
          <a:stretch>
            <a:fillRect/>
          </a:stretch>
        </p:blipFill>
        <p:spPr>
          <a:xfrm>
            <a:off x="5132482" y="1212774"/>
            <a:ext cx="469900" cy="469900"/>
          </a:xfrm>
          <a:prstGeom prst="rect">
            <a:avLst/>
          </a:prstGeom>
        </p:spPr>
      </p:pic>
      <p:pic>
        <p:nvPicPr>
          <p:cNvPr id="65" name="Graphic 64">
            <a:extLst>
              <a:ext uri="{FF2B5EF4-FFF2-40B4-BE49-F238E27FC236}">
                <a16:creationId xmlns:a16="http://schemas.microsoft.com/office/drawing/2014/main" xmlns="" id="{DEF7CD9E-C582-5B42-A5C4-1209652C7828}"/>
              </a:ext>
            </a:extLst>
          </p:cNvPr>
          <p:cNvPicPr>
            <a:picLocks noChangeAspect="1"/>
          </p:cNvPicPr>
          <p:nvPr/>
        </p:nvPicPr>
        <p:blipFill>
          <a:blip r:embed="rId25">
            <a:extLst>
              <a:ext uri="{96DAC541-7B7A-43D3-8B79-37D633B846F1}">
                <asvg:svgBlip xmlns:asvg="http://schemas.microsoft.com/office/drawing/2016/SVG/main" xmlns="" r:embed="rId26"/>
              </a:ext>
            </a:extLst>
          </a:blip>
          <a:stretch>
            <a:fillRect/>
          </a:stretch>
        </p:blipFill>
        <p:spPr>
          <a:xfrm>
            <a:off x="6730266" y="1147884"/>
            <a:ext cx="469900" cy="469900"/>
          </a:xfrm>
          <a:prstGeom prst="rect">
            <a:avLst/>
          </a:prstGeom>
        </p:spPr>
      </p:pic>
      <p:pic>
        <p:nvPicPr>
          <p:cNvPr id="67" name="Graphic 66">
            <a:extLst>
              <a:ext uri="{FF2B5EF4-FFF2-40B4-BE49-F238E27FC236}">
                <a16:creationId xmlns:a16="http://schemas.microsoft.com/office/drawing/2014/main" xmlns="" id="{6E9A6E77-E956-C242-9B92-9A904BC1E0C0}"/>
              </a:ext>
            </a:extLst>
          </p:cNvPr>
          <p:cNvPicPr>
            <a:picLocks noChangeAspect="1"/>
          </p:cNvPicPr>
          <p:nvPr/>
        </p:nvPicPr>
        <p:blipFill>
          <a:blip r:embed="rId27">
            <a:extLst>
              <a:ext uri="{96DAC541-7B7A-43D3-8B79-37D633B846F1}">
                <asvg:svgBlip xmlns:asvg="http://schemas.microsoft.com/office/drawing/2016/SVG/main" xmlns="" r:embed="rId28"/>
              </a:ext>
            </a:extLst>
          </a:blip>
          <a:stretch>
            <a:fillRect/>
          </a:stretch>
        </p:blipFill>
        <p:spPr>
          <a:xfrm>
            <a:off x="5931374" y="1161363"/>
            <a:ext cx="469900" cy="469900"/>
          </a:xfrm>
          <a:prstGeom prst="rect">
            <a:avLst/>
          </a:prstGeom>
        </p:spPr>
      </p:pic>
      <p:pic>
        <p:nvPicPr>
          <p:cNvPr id="69" name="Graphic 68">
            <a:extLst>
              <a:ext uri="{FF2B5EF4-FFF2-40B4-BE49-F238E27FC236}">
                <a16:creationId xmlns:a16="http://schemas.microsoft.com/office/drawing/2014/main" xmlns="" id="{AC88046E-EC85-3346-9502-2C516C7AD19C}"/>
              </a:ext>
            </a:extLst>
          </p:cNvPr>
          <p:cNvPicPr>
            <a:picLocks noChangeAspect="1"/>
          </p:cNvPicPr>
          <p:nvPr/>
        </p:nvPicPr>
        <p:blipFill>
          <a:blip r:embed="rId29">
            <a:extLst>
              <a:ext uri="{96DAC541-7B7A-43D3-8B79-37D633B846F1}">
                <asvg:svgBlip xmlns:asvg="http://schemas.microsoft.com/office/drawing/2016/SVG/main" xmlns="" r:embed="rId30"/>
              </a:ext>
            </a:extLst>
          </a:blip>
          <a:stretch>
            <a:fillRect/>
          </a:stretch>
        </p:blipFill>
        <p:spPr>
          <a:xfrm>
            <a:off x="10038253" y="2406934"/>
            <a:ext cx="469900" cy="469900"/>
          </a:xfrm>
          <a:prstGeom prst="rect">
            <a:avLst/>
          </a:prstGeom>
        </p:spPr>
      </p:pic>
      <p:pic>
        <p:nvPicPr>
          <p:cNvPr id="75" name="Graphic 74">
            <a:extLst>
              <a:ext uri="{FF2B5EF4-FFF2-40B4-BE49-F238E27FC236}">
                <a16:creationId xmlns:a16="http://schemas.microsoft.com/office/drawing/2014/main" xmlns="" id="{04ABF8FD-0546-DE4B-8654-BACEDE66E9BD}"/>
              </a:ext>
            </a:extLst>
          </p:cNvPr>
          <p:cNvPicPr>
            <a:picLocks noChangeAspect="1"/>
          </p:cNvPicPr>
          <p:nvPr/>
        </p:nvPicPr>
        <p:blipFill>
          <a:blip r:embed="rId31">
            <a:extLst>
              <a:ext uri="{96DAC541-7B7A-43D3-8B79-37D633B846F1}">
                <asvg:svgBlip xmlns:asvg="http://schemas.microsoft.com/office/drawing/2016/SVG/main" xmlns="" r:embed="rId32"/>
              </a:ext>
            </a:extLst>
          </a:blip>
          <a:stretch>
            <a:fillRect/>
          </a:stretch>
        </p:blipFill>
        <p:spPr>
          <a:xfrm>
            <a:off x="7529158" y="1182140"/>
            <a:ext cx="469900" cy="469900"/>
          </a:xfrm>
          <a:prstGeom prst="rect">
            <a:avLst/>
          </a:prstGeom>
        </p:spPr>
      </p:pic>
      <p:pic>
        <p:nvPicPr>
          <p:cNvPr id="79" name="Graphic 78">
            <a:extLst>
              <a:ext uri="{FF2B5EF4-FFF2-40B4-BE49-F238E27FC236}">
                <a16:creationId xmlns:a16="http://schemas.microsoft.com/office/drawing/2014/main" xmlns="" id="{CB2A6EF6-8209-4C48-8848-402A0C79AE97}"/>
              </a:ext>
            </a:extLst>
          </p:cNvPr>
          <p:cNvPicPr>
            <a:picLocks noChangeAspect="1"/>
          </p:cNvPicPr>
          <p:nvPr/>
        </p:nvPicPr>
        <p:blipFill>
          <a:blip r:embed="rId33">
            <a:extLst>
              <a:ext uri="{96DAC541-7B7A-43D3-8B79-37D633B846F1}">
                <asvg:svgBlip xmlns:asvg="http://schemas.microsoft.com/office/drawing/2016/SVG/main" xmlns="" r:embed="rId34"/>
              </a:ext>
            </a:extLst>
          </a:blip>
          <a:stretch>
            <a:fillRect/>
          </a:stretch>
        </p:blipFill>
        <p:spPr>
          <a:xfrm>
            <a:off x="8328050" y="1212774"/>
            <a:ext cx="469900" cy="469900"/>
          </a:xfrm>
          <a:prstGeom prst="rect">
            <a:avLst/>
          </a:prstGeom>
        </p:spPr>
      </p:pic>
      <p:pic>
        <p:nvPicPr>
          <p:cNvPr id="81" name="Graphic 80">
            <a:extLst>
              <a:ext uri="{FF2B5EF4-FFF2-40B4-BE49-F238E27FC236}">
                <a16:creationId xmlns:a16="http://schemas.microsoft.com/office/drawing/2014/main" xmlns="" id="{B20968F8-5F98-DE44-B58D-A6BAC8B76497}"/>
              </a:ext>
            </a:extLst>
          </p:cNvPr>
          <p:cNvPicPr>
            <a:picLocks noChangeAspect="1"/>
          </p:cNvPicPr>
          <p:nvPr/>
        </p:nvPicPr>
        <p:blipFill>
          <a:blip r:embed="rId35">
            <a:extLst>
              <a:ext uri="{96DAC541-7B7A-43D3-8B79-37D633B846F1}">
                <asvg:svgBlip xmlns:asvg="http://schemas.microsoft.com/office/drawing/2016/SVG/main" xmlns="" r:embed="rId36"/>
              </a:ext>
            </a:extLst>
          </a:blip>
          <a:stretch>
            <a:fillRect/>
          </a:stretch>
        </p:blipFill>
        <p:spPr>
          <a:xfrm>
            <a:off x="9126942" y="1182140"/>
            <a:ext cx="469900" cy="469900"/>
          </a:xfrm>
          <a:prstGeom prst="rect">
            <a:avLst/>
          </a:prstGeom>
        </p:spPr>
      </p:pic>
      <p:pic>
        <p:nvPicPr>
          <p:cNvPr id="83" name="Graphic 82">
            <a:extLst>
              <a:ext uri="{FF2B5EF4-FFF2-40B4-BE49-F238E27FC236}">
                <a16:creationId xmlns:a16="http://schemas.microsoft.com/office/drawing/2014/main" xmlns="" id="{B357E021-FCBA-D545-ADEE-7BE03C6EAFCA}"/>
              </a:ext>
            </a:extLst>
          </p:cNvPr>
          <p:cNvPicPr>
            <a:picLocks noChangeAspect="1"/>
          </p:cNvPicPr>
          <p:nvPr/>
        </p:nvPicPr>
        <p:blipFill>
          <a:blip r:embed="rId37">
            <a:extLst>
              <a:ext uri="{96DAC541-7B7A-43D3-8B79-37D633B846F1}">
                <asvg:svgBlip xmlns:asvg="http://schemas.microsoft.com/office/drawing/2016/SVG/main" xmlns="" r:embed="rId38"/>
              </a:ext>
            </a:extLst>
          </a:blip>
          <a:stretch>
            <a:fillRect/>
          </a:stretch>
        </p:blipFill>
        <p:spPr>
          <a:xfrm>
            <a:off x="9925834" y="1141491"/>
            <a:ext cx="469900" cy="469900"/>
          </a:xfrm>
          <a:prstGeom prst="rect">
            <a:avLst/>
          </a:prstGeom>
        </p:spPr>
      </p:pic>
      <p:pic>
        <p:nvPicPr>
          <p:cNvPr id="85" name="Graphic 84">
            <a:extLst>
              <a:ext uri="{FF2B5EF4-FFF2-40B4-BE49-F238E27FC236}">
                <a16:creationId xmlns:a16="http://schemas.microsoft.com/office/drawing/2014/main" xmlns="" id="{B6630D24-531A-A140-902E-766EA92D943C}"/>
              </a:ext>
            </a:extLst>
          </p:cNvPr>
          <p:cNvPicPr>
            <a:picLocks noChangeAspect="1"/>
          </p:cNvPicPr>
          <p:nvPr/>
        </p:nvPicPr>
        <p:blipFill>
          <a:blip r:embed="rId39">
            <a:extLst>
              <a:ext uri="{96DAC541-7B7A-43D3-8B79-37D633B846F1}">
                <asvg:svgBlip xmlns:asvg="http://schemas.microsoft.com/office/drawing/2016/SVG/main" xmlns="" r:embed="rId40"/>
              </a:ext>
            </a:extLst>
          </a:blip>
          <a:stretch>
            <a:fillRect/>
          </a:stretch>
        </p:blipFill>
        <p:spPr>
          <a:xfrm>
            <a:off x="10724726" y="1222325"/>
            <a:ext cx="469900" cy="469900"/>
          </a:xfrm>
          <a:prstGeom prst="rect">
            <a:avLst/>
          </a:prstGeom>
        </p:spPr>
      </p:pic>
      <p:pic>
        <p:nvPicPr>
          <p:cNvPr id="87" name="Graphic 86">
            <a:extLst>
              <a:ext uri="{FF2B5EF4-FFF2-40B4-BE49-F238E27FC236}">
                <a16:creationId xmlns:a16="http://schemas.microsoft.com/office/drawing/2014/main" xmlns="" id="{84246636-008F-C54A-BF3E-8DEF9D7EAA4D}"/>
              </a:ext>
            </a:extLst>
          </p:cNvPr>
          <p:cNvPicPr>
            <a:picLocks noChangeAspect="1"/>
          </p:cNvPicPr>
          <p:nvPr/>
        </p:nvPicPr>
        <p:blipFill>
          <a:blip r:embed="rId41">
            <a:extLst>
              <a:ext uri="{96DAC541-7B7A-43D3-8B79-37D633B846F1}">
                <asvg:svgBlip xmlns:asvg="http://schemas.microsoft.com/office/drawing/2016/SVG/main" xmlns="" r:embed="rId42"/>
              </a:ext>
            </a:extLst>
          </a:blip>
          <a:stretch>
            <a:fillRect/>
          </a:stretch>
        </p:blipFill>
        <p:spPr>
          <a:xfrm>
            <a:off x="1938305" y="2406934"/>
            <a:ext cx="469900" cy="469900"/>
          </a:xfrm>
          <a:prstGeom prst="rect">
            <a:avLst/>
          </a:prstGeom>
        </p:spPr>
      </p:pic>
      <p:pic>
        <p:nvPicPr>
          <p:cNvPr id="89" name="Graphic 88">
            <a:extLst>
              <a:ext uri="{FF2B5EF4-FFF2-40B4-BE49-F238E27FC236}">
                <a16:creationId xmlns:a16="http://schemas.microsoft.com/office/drawing/2014/main" xmlns="" id="{8A4B3C81-F0E4-F44D-A654-9E74CA12888F}"/>
              </a:ext>
            </a:extLst>
          </p:cNvPr>
          <p:cNvPicPr>
            <a:picLocks noChangeAspect="1"/>
          </p:cNvPicPr>
          <p:nvPr/>
        </p:nvPicPr>
        <p:blipFill>
          <a:blip r:embed="rId43">
            <a:extLst>
              <a:ext uri="{96DAC541-7B7A-43D3-8B79-37D633B846F1}">
                <asvg:svgBlip xmlns:asvg="http://schemas.microsoft.com/office/drawing/2016/SVG/main" xmlns="" r:embed="rId44"/>
              </a:ext>
            </a:extLst>
          </a:blip>
          <a:stretch>
            <a:fillRect/>
          </a:stretch>
        </p:blipFill>
        <p:spPr>
          <a:xfrm>
            <a:off x="2763719" y="2406934"/>
            <a:ext cx="469900" cy="469900"/>
          </a:xfrm>
          <a:prstGeom prst="rect">
            <a:avLst/>
          </a:prstGeom>
        </p:spPr>
      </p:pic>
      <p:pic>
        <p:nvPicPr>
          <p:cNvPr id="91" name="Graphic 90">
            <a:extLst>
              <a:ext uri="{FF2B5EF4-FFF2-40B4-BE49-F238E27FC236}">
                <a16:creationId xmlns:a16="http://schemas.microsoft.com/office/drawing/2014/main" xmlns="" id="{41606285-69DE-8947-BD01-8788C66FCE71}"/>
              </a:ext>
            </a:extLst>
          </p:cNvPr>
          <p:cNvPicPr>
            <a:picLocks noChangeAspect="1"/>
          </p:cNvPicPr>
          <p:nvPr/>
        </p:nvPicPr>
        <p:blipFill>
          <a:blip r:embed="rId45">
            <a:extLst>
              <a:ext uri="{96DAC541-7B7A-43D3-8B79-37D633B846F1}">
                <asvg:svgBlip xmlns:asvg="http://schemas.microsoft.com/office/drawing/2016/SVG/main" xmlns="" r:embed="rId46"/>
              </a:ext>
            </a:extLst>
          </a:blip>
          <a:stretch>
            <a:fillRect/>
          </a:stretch>
        </p:blipFill>
        <p:spPr>
          <a:xfrm>
            <a:off x="3659567" y="2406934"/>
            <a:ext cx="469900" cy="469900"/>
          </a:xfrm>
          <a:prstGeom prst="rect">
            <a:avLst/>
          </a:prstGeom>
        </p:spPr>
      </p:pic>
      <p:pic>
        <p:nvPicPr>
          <p:cNvPr id="95" name="Graphic 94">
            <a:extLst>
              <a:ext uri="{FF2B5EF4-FFF2-40B4-BE49-F238E27FC236}">
                <a16:creationId xmlns:a16="http://schemas.microsoft.com/office/drawing/2014/main" xmlns="" id="{D3D14FA7-D372-3746-AB10-C5BEFD4CE584}"/>
              </a:ext>
            </a:extLst>
          </p:cNvPr>
          <p:cNvPicPr>
            <a:picLocks noChangeAspect="1"/>
          </p:cNvPicPr>
          <p:nvPr/>
        </p:nvPicPr>
        <p:blipFill>
          <a:blip r:embed="rId47">
            <a:extLst>
              <a:ext uri="{96DAC541-7B7A-43D3-8B79-37D633B846F1}">
                <asvg:svgBlip xmlns:asvg="http://schemas.microsoft.com/office/drawing/2016/SVG/main" xmlns="" r:embed="rId48"/>
              </a:ext>
            </a:extLst>
          </a:blip>
          <a:stretch>
            <a:fillRect/>
          </a:stretch>
        </p:blipFill>
        <p:spPr>
          <a:xfrm>
            <a:off x="4384526" y="2406934"/>
            <a:ext cx="469900" cy="469900"/>
          </a:xfrm>
          <a:prstGeom prst="rect">
            <a:avLst/>
          </a:prstGeom>
        </p:spPr>
      </p:pic>
      <p:pic>
        <p:nvPicPr>
          <p:cNvPr id="33" name="Graphic 32">
            <a:extLst>
              <a:ext uri="{FF2B5EF4-FFF2-40B4-BE49-F238E27FC236}">
                <a16:creationId xmlns:a16="http://schemas.microsoft.com/office/drawing/2014/main" xmlns="" id="{4CFD437C-D3B1-DF42-8791-C341A6535B0C}"/>
              </a:ext>
            </a:extLst>
          </p:cNvPr>
          <p:cNvPicPr>
            <a:picLocks noChangeAspect="1"/>
          </p:cNvPicPr>
          <p:nvPr/>
        </p:nvPicPr>
        <p:blipFill>
          <a:blip r:embed="rId49">
            <a:extLst>
              <a:ext uri="{96DAC541-7B7A-43D3-8B79-37D633B846F1}">
                <asvg:svgBlip xmlns:asvg="http://schemas.microsoft.com/office/drawing/2016/SVG/main" xmlns="" r:embed="rId50"/>
              </a:ext>
            </a:extLst>
          </a:blip>
          <a:stretch>
            <a:fillRect/>
          </a:stretch>
        </p:blipFill>
        <p:spPr>
          <a:xfrm>
            <a:off x="2214534" y="3826252"/>
            <a:ext cx="469900" cy="469900"/>
          </a:xfrm>
          <a:prstGeom prst="rect">
            <a:avLst/>
          </a:prstGeom>
        </p:spPr>
      </p:pic>
      <p:pic>
        <p:nvPicPr>
          <p:cNvPr id="35" name="Graphic 34">
            <a:extLst>
              <a:ext uri="{FF2B5EF4-FFF2-40B4-BE49-F238E27FC236}">
                <a16:creationId xmlns:a16="http://schemas.microsoft.com/office/drawing/2014/main" xmlns="" id="{6091ABFA-BCC2-3247-8772-C6E572965C66}"/>
              </a:ext>
            </a:extLst>
          </p:cNvPr>
          <p:cNvPicPr>
            <a:picLocks noChangeAspect="1"/>
          </p:cNvPicPr>
          <p:nvPr/>
        </p:nvPicPr>
        <p:blipFill>
          <a:blip r:embed="rId51">
            <a:extLst>
              <a:ext uri="{96DAC541-7B7A-43D3-8B79-37D633B846F1}">
                <asvg:svgBlip xmlns:asvg="http://schemas.microsoft.com/office/drawing/2016/SVG/main" xmlns="" r:embed="rId52"/>
              </a:ext>
            </a:extLst>
          </a:blip>
          <a:stretch>
            <a:fillRect/>
          </a:stretch>
        </p:blipFill>
        <p:spPr>
          <a:xfrm>
            <a:off x="3097220" y="3826252"/>
            <a:ext cx="469900" cy="469900"/>
          </a:xfrm>
          <a:prstGeom prst="rect">
            <a:avLst/>
          </a:prstGeom>
        </p:spPr>
      </p:pic>
      <p:pic>
        <p:nvPicPr>
          <p:cNvPr id="37" name="Graphic 36">
            <a:extLst>
              <a:ext uri="{FF2B5EF4-FFF2-40B4-BE49-F238E27FC236}">
                <a16:creationId xmlns:a16="http://schemas.microsoft.com/office/drawing/2014/main" xmlns="" id="{02917AEF-35AA-D64B-86A4-37FD94423831}"/>
              </a:ext>
            </a:extLst>
          </p:cNvPr>
          <p:cNvPicPr>
            <a:picLocks noChangeAspect="1"/>
          </p:cNvPicPr>
          <p:nvPr/>
        </p:nvPicPr>
        <p:blipFill>
          <a:blip r:embed="rId53">
            <a:extLst>
              <a:ext uri="{96DAC541-7B7A-43D3-8B79-37D633B846F1}">
                <asvg:svgBlip xmlns:asvg="http://schemas.microsoft.com/office/drawing/2016/SVG/main" xmlns="" r:embed="rId54"/>
              </a:ext>
            </a:extLst>
          </a:blip>
          <a:stretch>
            <a:fillRect/>
          </a:stretch>
        </p:blipFill>
        <p:spPr>
          <a:xfrm>
            <a:off x="3972192" y="3826252"/>
            <a:ext cx="469900" cy="469900"/>
          </a:xfrm>
          <a:prstGeom prst="rect">
            <a:avLst/>
          </a:prstGeom>
        </p:spPr>
      </p:pic>
      <p:pic>
        <p:nvPicPr>
          <p:cNvPr id="39" name="Graphic 38">
            <a:extLst>
              <a:ext uri="{FF2B5EF4-FFF2-40B4-BE49-F238E27FC236}">
                <a16:creationId xmlns:a16="http://schemas.microsoft.com/office/drawing/2014/main" xmlns="" id="{A76CFE70-9EE1-5E40-92C8-A060EBF1D111}"/>
              </a:ext>
            </a:extLst>
          </p:cNvPr>
          <p:cNvPicPr>
            <a:picLocks noChangeAspect="1"/>
          </p:cNvPicPr>
          <p:nvPr/>
        </p:nvPicPr>
        <p:blipFill>
          <a:blip r:embed="rId55">
            <a:extLst>
              <a:ext uri="{96DAC541-7B7A-43D3-8B79-37D633B846F1}">
                <asvg:svgBlip xmlns:asvg="http://schemas.microsoft.com/office/drawing/2016/SVG/main" xmlns="" r:embed="rId56"/>
              </a:ext>
            </a:extLst>
          </a:blip>
          <a:stretch>
            <a:fillRect/>
          </a:stretch>
        </p:blipFill>
        <p:spPr>
          <a:xfrm>
            <a:off x="4896541" y="3826252"/>
            <a:ext cx="469900" cy="469900"/>
          </a:xfrm>
          <a:prstGeom prst="rect">
            <a:avLst/>
          </a:prstGeom>
        </p:spPr>
      </p:pic>
      <p:pic>
        <p:nvPicPr>
          <p:cNvPr id="41" name="Graphic 40">
            <a:extLst>
              <a:ext uri="{FF2B5EF4-FFF2-40B4-BE49-F238E27FC236}">
                <a16:creationId xmlns:a16="http://schemas.microsoft.com/office/drawing/2014/main" xmlns="" id="{D5D9AFC5-A732-B84F-AECE-20960977831A}"/>
              </a:ext>
            </a:extLst>
          </p:cNvPr>
          <p:cNvPicPr>
            <a:picLocks noChangeAspect="1"/>
          </p:cNvPicPr>
          <p:nvPr/>
        </p:nvPicPr>
        <p:blipFill>
          <a:blip r:embed="rId57">
            <a:extLst>
              <a:ext uri="{96DAC541-7B7A-43D3-8B79-37D633B846F1}">
                <asvg:svgBlip xmlns:asvg="http://schemas.microsoft.com/office/drawing/2016/SVG/main" xmlns="" r:embed="rId58"/>
              </a:ext>
            </a:extLst>
          </a:blip>
          <a:stretch>
            <a:fillRect/>
          </a:stretch>
        </p:blipFill>
        <p:spPr>
          <a:xfrm>
            <a:off x="5763702" y="3826252"/>
            <a:ext cx="469900" cy="469900"/>
          </a:xfrm>
          <a:prstGeom prst="rect">
            <a:avLst/>
          </a:prstGeom>
        </p:spPr>
      </p:pic>
      <p:pic>
        <p:nvPicPr>
          <p:cNvPr id="45" name="Graphic 44">
            <a:extLst>
              <a:ext uri="{FF2B5EF4-FFF2-40B4-BE49-F238E27FC236}">
                <a16:creationId xmlns:a16="http://schemas.microsoft.com/office/drawing/2014/main" xmlns="" id="{681878D6-4B82-3F4B-A362-035878735930}"/>
              </a:ext>
            </a:extLst>
          </p:cNvPr>
          <p:cNvPicPr>
            <a:picLocks noChangeAspect="1"/>
          </p:cNvPicPr>
          <p:nvPr/>
        </p:nvPicPr>
        <p:blipFill>
          <a:blip r:embed="rId59">
            <a:extLst>
              <a:ext uri="{96DAC541-7B7A-43D3-8B79-37D633B846F1}">
                <asvg:svgBlip xmlns:asvg="http://schemas.microsoft.com/office/drawing/2016/SVG/main" xmlns="" r:embed="rId60"/>
              </a:ext>
            </a:extLst>
          </a:blip>
          <a:stretch>
            <a:fillRect/>
          </a:stretch>
        </p:blipFill>
        <p:spPr>
          <a:xfrm>
            <a:off x="6644311" y="3826252"/>
            <a:ext cx="469900" cy="469900"/>
          </a:xfrm>
          <a:prstGeom prst="rect">
            <a:avLst/>
          </a:prstGeom>
        </p:spPr>
      </p:pic>
      <p:pic>
        <p:nvPicPr>
          <p:cNvPr id="49" name="Graphic 48">
            <a:extLst>
              <a:ext uri="{FF2B5EF4-FFF2-40B4-BE49-F238E27FC236}">
                <a16:creationId xmlns:a16="http://schemas.microsoft.com/office/drawing/2014/main" xmlns="" id="{379A2B53-4874-7F43-BB10-21033AF212F8}"/>
              </a:ext>
            </a:extLst>
          </p:cNvPr>
          <p:cNvPicPr>
            <a:picLocks noChangeAspect="1"/>
          </p:cNvPicPr>
          <p:nvPr/>
        </p:nvPicPr>
        <p:blipFill>
          <a:blip r:embed="rId61">
            <a:extLst>
              <a:ext uri="{96DAC541-7B7A-43D3-8B79-37D633B846F1}">
                <asvg:svgBlip xmlns:asvg="http://schemas.microsoft.com/office/drawing/2016/SVG/main" xmlns="" r:embed="rId62"/>
              </a:ext>
            </a:extLst>
          </a:blip>
          <a:stretch>
            <a:fillRect/>
          </a:stretch>
        </p:blipFill>
        <p:spPr>
          <a:xfrm>
            <a:off x="7465382" y="3826252"/>
            <a:ext cx="469900" cy="469900"/>
          </a:xfrm>
          <a:prstGeom prst="rect">
            <a:avLst/>
          </a:prstGeom>
        </p:spPr>
      </p:pic>
      <p:pic>
        <p:nvPicPr>
          <p:cNvPr id="53" name="Graphic 52">
            <a:extLst>
              <a:ext uri="{FF2B5EF4-FFF2-40B4-BE49-F238E27FC236}">
                <a16:creationId xmlns:a16="http://schemas.microsoft.com/office/drawing/2014/main" xmlns="" id="{0D7095FA-FE1B-084A-8B45-9B2C608218CB}"/>
              </a:ext>
            </a:extLst>
          </p:cNvPr>
          <p:cNvPicPr>
            <a:picLocks noChangeAspect="1"/>
          </p:cNvPicPr>
          <p:nvPr/>
        </p:nvPicPr>
        <p:blipFill>
          <a:blip r:embed="rId63">
            <a:extLst>
              <a:ext uri="{96DAC541-7B7A-43D3-8B79-37D633B846F1}">
                <asvg:svgBlip xmlns:asvg="http://schemas.microsoft.com/office/drawing/2016/SVG/main" xmlns="" r:embed="rId64"/>
              </a:ext>
            </a:extLst>
          </a:blip>
          <a:stretch>
            <a:fillRect/>
          </a:stretch>
        </p:blipFill>
        <p:spPr>
          <a:xfrm>
            <a:off x="8425227" y="3826252"/>
            <a:ext cx="469900" cy="469900"/>
          </a:xfrm>
          <a:prstGeom prst="rect">
            <a:avLst/>
          </a:prstGeom>
        </p:spPr>
      </p:pic>
      <p:pic>
        <p:nvPicPr>
          <p:cNvPr id="59" name="Graphic 58">
            <a:extLst>
              <a:ext uri="{FF2B5EF4-FFF2-40B4-BE49-F238E27FC236}">
                <a16:creationId xmlns:a16="http://schemas.microsoft.com/office/drawing/2014/main" xmlns="" id="{BC2CA465-D98C-D043-81CD-687F48AF668C}"/>
              </a:ext>
            </a:extLst>
          </p:cNvPr>
          <p:cNvPicPr>
            <a:picLocks noChangeAspect="1"/>
          </p:cNvPicPr>
          <p:nvPr/>
        </p:nvPicPr>
        <p:blipFill>
          <a:blip r:embed="rId65">
            <a:extLst>
              <a:ext uri="{96DAC541-7B7A-43D3-8B79-37D633B846F1}">
                <asvg:svgBlip xmlns:asvg="http://schemas.microsoft.com/office/drawing/2016/SVG/main" xmlns="" r:embed="rId66"/>
              </a:ext>
            </a:extLst>
          </a:blip>
          <a:stretch>
            <a:fillRect/>
          </a:stretch>
        </p:blipFill>
        <p:spPr>
          <a:xfrm>
            <a:off x="9340135" y="3826252"/>
            <a:ext cx="469900" cy="469900"/>
          </a:xfrm>
          <a:prstGeom prst="rect">
            <a:avLst/>
          </a:prstGeom>
        </p:spPr>
      </p:pic>
      <p:pic>
        <p:nvPicPr>
          <p:cNvPr id="63" name="Graphic 62">
            <a:extLst>
              <a:ext uri="{FF2B5EF4-FFF2-40B4-BE49-F238E27FC236}">
                <a16:creationId xmlns:a16="http://schemas.microsoft.com/office/drawing/2014/main" xmlns="" id="{E17DDBA8-6F60-1342-A1C5-E23875E42224}"/>
              </a:ext>
            </a:extLst>
          </p:cNvPr>
          <p:cNvPicPr>
            <a:picLocks noChangeAspect="1"/>
          </p:cNvPicPr>
          <p:nvPr/>
        </p:nvPicPr>
        <p:blipFill>
          <a:blip r:embed="rId67">
            <a:extLst>
              <a:ext uri="{96DAC541-7B7A-43D3-8B79-37D633B846F1}">
                <asvg:svgBlip xmlns:asvg="http://schemas.microsoft.com/office/drawing/2016/SVG/main" xmlns="" r:embed="rId68"/>
              </a:ext>
            </a:extLst>
          </a:blip>
          <a:stretch>
            <a:fillRect/>
          </a:stretch>
        </p:blipFill>
        <p:spPr>
          <a:xfrm>
            <a:off x="10183519" y="3826252"/>
            <a:ext cx="469900" cy="469900"/>
          </a:xfrm>
          <a:prstGeom prst="rect">
            <a:avLst/>
          </a:prstGeom>
        </p:spPr>
      </p:pic>
      <p:pic>
        <p:nvPicPr>
          <p:cNvPr id="71" name="Graphic 70">
            <a:extLst>
              <a:ext uri="{FF2B5EF4-FFF2-40B4-BE49-F238E27FC236}">
                <a16:creationId xmlns:a16="http://schemas.microsoft.com/office/drawing/2014/main" xmlns="" id="{96701C37-3D7B-6446-8925-BCF61ADF9B44}"/>
              </a:ext>
            </a:extLst>
          </p:cNvPr>
          <p:cNvPicPr>
            <a:picLocks noChangeAspect="1"/>
          </p:cNvPicPr>
          <p:nvPr/>
        </p:nvPicPr>
        <p:blipFill>
          <a:blip r:embed="rId69">
            <a:extLst>
              <a:ext uri="{96DAC541-7B7A-43D3-8B79-37D633B846F1}">
                <asvg:svgBlip xmlns:asvg="http://schemas.microsoft.com/office/drawing/2016/SVG/main" xmlns="" r:embed="rId70"/>
              </a:ext>
            </a:extLst>
          </a:blip>
          <a:stretch>
            <a:fillRect/>
          </a:stretch>
        </p:blipFill>
        <p:spPr>
          <a:xfrm>
            <a:off x="11086752" y="3826252"/>
            <a:ext cx="469900" cy="469900"/>
          </a:xfrm>
          <a:prstGeom prst="rect">
            <a:avLst/>
          </a:prstGeom>
        </p:spPr>
      </p:pic>
      <p:pic>
        <p:nvPicPr>
          <p:cNvPr id="73" name="Graphic 72">
            <a:extLst>
              <a:ext uri="{FF2B5EF4-FFF2-40B4-BE49-F238E27FC236}">
                <a16:creationId xmlns:a16="http://schemas.microsoft.com/office/drawing/2014/main" xmlns="" id="{D3F24097-6868-DB4F-B602-17051E6A6AB2}"/>
              </a:ext>
            </a:extLst>
          </p:cNvPr>
          <p:cNvPicPr>
            <a:picLocks noChangeAspect="1"/>
          </p:cNvPicPr>
          <p:nvPr/>
        </p:nvPicPr>
        <p:blipFill>
          <a:blip r:embed="rId71">
            <a:extLst>
              <a:ext uri="{96DAC541-7B7A-43D3-8B79-37D633B846F1}">
                <asvg:svgBlip xmlns:asvg="http://schemas.microsoft.com/office/drawing/2016/SVG/main" xmlns="" r:embed="rId72"/>
              </a:ext>
            </a:extLst>
          </a:blip>
          <a:stretch>
            <a:fillRect/>
          </a:stretch>
        </p:blipFill>
        <p:spPr>
          <a:xfrm>
            <a:off x="2171864" y="4919842"/>
            <a:ext cx="469900" cy="469900"/>
          </a:xfrm>
          <a:prstGeom prst="rect">
            <a:avLst/>
          </a:prstGeom>
        </p:spPr>
      </p:pic>
      <p:pic>
        <p:nvPicPr>
          <p:cNvPr id="77" name="Graphic 76">
            <a:extLst>
              <a:ext uri="{FF2B5EF4-FFF2-40B4-BE49-F238E27FC236}">
                <a16:creationId xmlns:a16="http://schemas.microsoft.com/office/drawing/2014/main" xmlns="" id="{BA058571-96FE-9441-9038-AFC45E121519}"/>
              </a:ext>
            </a:extLst>
          </p:cNvPr>
          <p:cNvPicPr>
            <a:picLocks noChangeAspect="1"/>
          </p:cNvPicPr>
          <p:nvPr/>
        </p:nvPicPr>
        <p:blipFill>
          <a:blip r:embed="rId73">
            <a:extLst>
              <a:ext uri="{96DAC541-7B7A-43D3-8B79-37D633B846F1}">
                <asvg:svgBlip xmlns:asvg="http://schemas.microsoft.com/office/drawing/2016/SVG/main" xmlns="" r:embed="rId74"/>
              </a:ext>
            </a:extLst>
          </a:blip>
          <a:stretch>
            <a:fillRect/>
          </a:stretch>
        </p:blipFill>
        <p:spPr>
          <a:xfrm>
            <a:off x="3053186" y="4919842"/>
            <a:ext cx="469900" cy="469900"/>
          </a:xfrm>
          <a:prstGeom prst="rect">
            <a:avLst/>
          </a:prstGeom>
        </p:spPr>
      </p:pic>
      <p:pic>
        <p:nvPicPr>
          <p:cNvPr id="93" name="Graphic 92">
            <a:extLst>
              <a:ext uri="{FF2B5EF4-FFF2-40B4-BE49-F238E27FC236}">
                <a16:creationId xmlns:a16="http://schemas.microsoft.com/office/drawing/2014/main" xmlns="" id="{F474E8C1-519A-3F4D-A500-F21FC555FF19}"/>
              </a:ext>
            </a:extLst>
          </p:cNvPr>
          <p:cNvPicPr>
            <a:picLocks noChangeAspect="1"/>
          </p:cNvPicPr>
          <p:nvPr/>
        </p:nvPicPr>
        <p:blipFill>
          <a:blip r:embed="rId75">
            <a:extLst>
              <a:ext uri="{96DAC541-7B7A-43D3-8B79-37D633B846F1}">
                <asvg:svgBlip xmlns:asvg="http://schemas.microsoft.com/office/drawing/2016/SVG/main" xmlns="" r:embed="rId76"/>
              </a:ext>
            </a:extLst>
          </a:blip>
          <a:stretch>
            <a:fillRect/>
          </a:stretch>
        </p:blipFill>
        <p:spPr>
          <a:xfrm>
            <a:off x="4002824" y="4919842"/>
            <a:ext cx="469900" cy="469900"/>
          </a:xfrm>
          <a:prstGeom prst="rect">
            <a:avLst/>
          </a:prstGeom>
        </p:spPr>
      </p:pic>
      <p:pic>
        <p:nvPicPr>
          <p:cNvPr id="97" name="Graphic 96">
            <a:extLst>
              <a:ext uri="{FF2B5EF4-FFF2-40B4-BE49-F238E27FC236}">
                <a16:creationId xmlns:a16="http://schemas.microsoft.com/office/drawing/2014/main" xmlns="" id="{867DB14F-FA3E-0040-8154-8F7ECF207ECD}"/>
              </a:ext>
            </a:extLst>
          </p:cNvPr>
          <p:cNvPicPr>
            <a:picLocks noChangeAspect="1"/>
          </p:cNvPicPr>
          <p:nvPr/>
        </p:nvPicPr>
        <p:blipFill>
          <a:blip r:embed="rId77">
            <a:extLst>
              <a:ext uri="{96DAC541-7B7A-43D3-8B79-37D633B846F1}">
                <asvg:svgBlip xmlns:asvg="http://schemas.microsoft.com/office/drawing/2016/SVG/main" xmlns="" r:embed="rId78"/>
              </a:ext>
            </a:extLst>
          </a:blip>
          <a:stretch>
            <a:fillRect/>
          </a:stretch>
        </p:blipFill>
        <p:spPr>
          <a:xfrm>
            <a:off x="4861824" y="4919842"/>
            <a:ext cx="469900" cy="469900"/>
          </a:xfrm>
          <a:prstGeom prst="rect">
            <a:avLst/>
          </a:prstGeom>
        </p:spPr>
      </p:pic>
      <p:pic>
        <p:nvPicPr>
          <p:cNvPr id="99" name="Graphic 98">
            <a:extLst>
              <a:ext uri="{FF2B5EF4-FFF2-40B4-BE49-F238E27FC236}">
                <a16:creationId xmlns:a16="http://schemas.microsoft.com/office/drawing/2014/main" xmlns="" id="{A8F425DE-03F3-D444-87D2-DD626E36A272}"/>
              </a:ext>
            </a:extLst>
          </p:cNvPr>
          <p:cNvPicPr>
            <a:picLocks noChangeAspect="1"/>
          </p:cNvPicPr>
          <p:nvPr/>
        </p:nvPicPr>
        <p:blipFill>
          <a:blip r:embed="rId79">
            <a:extLst>
              <a:ext uri="{96DAC541-7B7A-43D3-8B79-37D633B846F1}">
                <asvg:svgBlip xmlns:asvg="http://schemas.microsoft.com/office/drawing/2016/SVG/main" xmlns="" r:embed="rId80"/>
              </a:ext>
            </a:extLst>
          </a:blip>
          <a:stretch>
            <a:fillRect/>
          </a:stretch>
        </p:blipFill>
        <p:spPr>
          <a:xfrm>
            <a:off x="5782828" y="4919842"/>
            <a:ext cx="469900" cy="469900"/>
          </a:xfrm>
          <a:prstGeom prst="rect">
            <a:avLst/>
          </a:prstGeom>
        </p:spPr>
      </p:pic>
      <p:pic>
        <p:nvPicPr>
          <p:cNvPr id="101" name="Graphic 100">
            <a:extLst>
              <a:ext uri="{FF2B5EF4-FFF2-40B4-BE49-F238E27FC236}">
                <a16:creationId xmlns:a16="http://schemas.microsoft.com/office/drawing/2014/main" xmlns="" id="{476825AD-96A8-9A45-B352-C66A3DC05A51}"/>
              </a:ext>
            </a:extLst>
          </p:cNvPr>
          <p:cNvPicPr>
            <a:picLocks noChangeAspect="1"/>
          </p:cNvPicPr>
          <p:nvPr/>
        </p:nvPicPr>
        <p:blipFill>
          <a:blip r:embed="rId81">
            <a:extLst>
              <a:ext uri="{96DAC541-7B7A-43D3-8B79-37D633B846F1}">
                <asvg:svgBlip xmlns:asvg="http://schemas.microsoft.com/office/drawing/2016/SVG/main" xmlns="" r:embed="rId82"/>
              </a:ext>
            </a:extLst>
          </a:blip>
          <a:stretch>
            <a:fillRect/>
          </a:stretch>
        </p:blipFill>
        <p:spPr>
          <a:xfrm>
            <a:off x="6784144" y="4919842"/>
            <a:ext cx="469900" cy="469900"/>
          </a:xfrm>
          <a:prstGeom prst="rect">
            <a:avLst/>
          </a:prstGeom>
        </p:spPr>
      </p:pic>
      <p:sp>
        <p:nvSpPr>
          <p:cNvPr id="52" name="TextBox 51">
            <a:extLst>
              <a:ext uri="{FF2B5EF4-FFF2-40B4-BE49-F238E27FC236}">
                <a16:creationId xmlns:a16="http://schemas.microsoft.com/office/drawing/2014/main" xmlns="" id="{A9BB3F87-7CD7-804C-97A2-CEF36FA65334}"/>
              </a:ext>
            </a:extLst>
          </p:cNvPr>
          <p:cNvSpPr txBox="1"/>
          <p:nvPr/>
        </p:nvSpPr>
        <p:spPr>
          <a:xfrm>
            <a:off x="6528052" y="5434875"/>
            <a:ext cx="731520" cy="548640"/>
          </a:xfrm>
          <a:prstGeom prst="rect">
            <a:avLst/>
          </a:prstGeom>
          <a:noFill/>
        </p:spPr>
        <p:txBody>
          <a:bodyPr wrap="square" lIns="0" tIns="0" rIns="0" bIns="0" rtlCol="0" anchor="t">
            <a:noAutofit/>
          </a:bodyPr>
          <a:lstStyle/>
          <a:p>
            <a:pPr algn="ctr"/>
            <a:r>
              <a:rPr lang="en-US" sz="1200" dirty="0" err="1"/>
              <a:t>IoT</a:t>
            </a:r>
            <a:r>
              <a:rPr lang="en-US" sz="1200" dirty="0"/>
              <a:t> thing windfarm</a:t>
            </a:r>
            <a:endParaRPr lang="en-US" sz="2800" dirty="0"/>
          </a:p>
        </p:txBody>
      </p:sp>
      <p:sp>
        <p:nvSpPr>
          <p:cNvPr id="54" name="TextBox 53">
            <a:extLst>
              <a:ext uri="{FF2B5EF4-FFF2-40B4-BE49-F238E27FC236}">
                <a16:creationId xmlns:a16="http://schemas.microsoft.com/office/drawing/2014/main" xmlns="" id="{14AE004D-AAD1-2744-8229-895A5F0ACC5C}"/>
              </a:ext>
            </a:extLst>
          </p:cNvPr>
          <p:cNvSpPr txBox="1"/>
          <p:nvPr/>
        </p:nvSpPr>
        <p:spPr>
          <a:xfrm>
            <a:off x="2947415" y="5434875"/>
            <a:ext cx="731520" cy="548640"/>
          </a:xfrm>
          <a:prstGeom prst="rect">
            <a:avLst/>
          </a:prstGeom>
          <a:noFill/>
        </p:spPr>
        <p:txBody>
          <a:bodyPr wrap="square" lIns="0" tIns="0" rIns="0" bIns="0" rtlCol="0" anchor="t">
            <a:noAutofit/>
          </a:bodyPr>
          <a:lstStyle/>
          <a:p>
            <a:pPr algn="ctr"/>
            <a:r>
              <a:rPr lang="en-US" sz="1200" spc="-20" dirty="0" err="1"/>
              <a:t>IoT</a:t>
            </a:r>
            <a:r>
              <a:rPr lang="en-US" sz="1200" spc="-20" dirty="0"/>
              <a:t> thing police </a:t>
            </a:r>
            <a:br>
              <a:rPr lang="en-US" sz="1200" spc="-20" dirty="0"/>
            </a:br>
            <a:r>
              <a:rPr lang="en-US" sz="1200" spc="-20" dirty="0"/>
              <a:t>emergency</a:t>
            </a:r>
            <a:endParaRPr lang="en-US" sz="2800" spc="-20" dirty="0"/>
          </a:p>
        </p:txBody>
      </p:sp>
      <p:sp>
        <p:nvSpPr>
          <p:cNvPr id="50" name="TextBox 49">
            <a:extLst>
              <a:ext uri="{FF2B5EF4-FFF2-40B4-BE49-F238E27FC236}">
                <a16:creationId xmlns:a16="http://schemas.microsoft.com/office/drawing/2014/main" xmlns="" id="{DBAB5FE9-AC5D-AC40-A85D-525CABECFE11}"/>
              </a:ext>
            </a:extLst>
          </p:cNvPr>
          <p:cNvSpPr txBox="1"/>
          <p:nvPr/>
        </p:nvSpPr>
        <p:spPr>
          <a:xfrm>
            <a:off x="9225942" y="4355468"/>
            <a:ext cx="731520" cy="548640"/>
          </a:xfrm>
          <a:prstGeom prst="rect">
            <a:avLst/>
          </a:prstGeom>
          <a:noFill/>
        </p:spPr>
        <p:txBody>
          <a:bodyPr wrap="square" lIns="0" tIns="0" rIns="0" bIns="0" rtlCol="0" anchor="t">
            <a:noAutofit/>
          </a:bodyPr>
          <a:lstStyle/>
          <a:p>
            <a:pPr algn="ctr"/>
            <a:r>
              <a:rPr lang="en-US" sz="1200" dirty="0" err="1"/>
              <a:t>IoT</a:t>
            </a:r>
            <a:r>
              <a:rPr lang="en-US" sz="1200" dirty="0"/>
              <a:t> thing </a:t>
            </a:r>
            <a:br>
              <a:rPr lang="en-US" sz="1200" dirty="0"/>
            </a:br>
            <a:r>
              <a:rPr lang="en-US" sz="1200" dirty="0"/>
              <a:t>generic</a:t>
            </a:r>
            <a:endParaRPr lang="en-US" sz="2800" dirty="0"/>
          </a:p>
        </p:txBody>
      </p:sp>
      <p:sp>
        <p:nvSpPr>
          <p:cNvPr id="56" name="TextBox 55">
            <a:extLst>
              <a:ext uri="{FF2B5EF4-FFF2-40B4-BE49-F238E27FC236}">
                <a16:creationId xmlns:a16="http://schemas.microsoft.com/office/drawing/2014/main" xmlns="" id="{F9D2A934-4B77-B043-9BAA-77E20F7C4A54}"/>
              </a:ext>
            </a:extLst>
          </p:cNvPr>
          <p:cNvSpPr txBox="1"/>
          <p:nvPr/>
        </p:nvSpPr>
        <p:spPr>
          <a:xfrm>
            <a:off x="4738432" y="4351008"/>
            <a:ext cx="731520" cy="548640"/>
          </a:xfrm>
          <a:prstGeom prst="rect">
            <a:avLst/>
          </a:prstGeom>
          <a:noFill/>
        </p:spPr>
        <p:txBody>
          <a:bodyPr wrap="square" lIns="0" tIns="0" rIns="0" bIns="0" rtlCol="0" anchor="t">
            <a:noAutofit/>
          </a:bodyPr>
          <a:lstStyle/>
          <a:p>
            <a:pPr algn="ctr"/>
            <a:r>
              <a:rPr lang="en-US" sz="1200" dirty="0" err="1"/>
              <a:t>IoT</a:t>
            </a:r>
            <a:r>
              <a:rPr lang="en-US" sz="1200" dirty="0"/>
              <a:t> thing </a:t>
            </a:r>
            <a:br>
              <a:rPr lang="en-US" sz="1200" dirty="0"/>
            </a:br>
            <a:r>
              <a:rPr lang="en-US" sz="1200" dirty="0"/>
              <a:t>car</a:t>
            </a:r>
            <a:endParaRPr lang="en-US" sz="2800" dirty="0"/>
          </a:p>
        </p:txBody>
      </p:sp>
      <p:sp>
        <p:nvSpPr>
          <p:cNvPr id="58" name="TextBox 57">
            <a:extLst>
              <a:ext uri="{FF2B5EF4-FFF2-40B4-BE49-F238E27FC236}">
                <a16:creationId xmlns:a16="http://schemas.microsoft.com/office/drawing/2014/main" xmlns="" id="{DA0F446C-774A-C04E-808D-BF45BE3FF4FA}"/>
              </a:ext>
            </a:extLst>
          </p:cNvPr>
          <p:cNvSpPr txBox="1"/>
          <p:nvPr/>
        </p:nvSpPr>
        <p:spPr>
          <a:xfrm>
            <a:off x="11020947" y="4355468"/>
            <a:ext cx="731520" cy="548640"/>
          </a:xfrm>
          <a:prstGeom prst="rect">
            <a:avLst/>
          </a:prstGeom>
          <a:noFill/>
        </p:spPr>
        <p:txBody>
          <a:bodyPr wrap="square" lIns="0" tIns="0" rIns="0" bIns="0" rtlCol="0" anchor="t">
            <a:noAutofit/>
          </a:bodyPr>
          <a:lstStyle/>
          <a:p>
            <a:pPr algn="ctr"/>
            <a:r>
              <a:rPr lang="en-US" sz="1200" dirty="0" err="1"/>
              <a:t>IoT</a:t>
            </a:r>
            <a:r>
              <a:rPr lang="en-US" sz="1200" dirty="0"/>
              <a:t> thing lightbulb</a:t>
            </a:r>
            <a:endParaRPr lang="en-US" sz="2800" dirty="0"/>
          </a:p>
        </p:txBody>
      </p:sp>
      <p:sp>
        <p:nvSpPr>
          <p:cNvPr id="60" name="TextBox 59">
            <a:extLst>
              <a:ext uri="{FF2B5EF4-FFF2-40B4-BE49-F238E27FC236}">
                <a16:creationId xmlns:a16="http://schemas.microsoft.com/office/drawing/2014/main" xmlns="" id="{C1865C07-1AF0-8944-9DF6-DF1C375D62CF}"/>
              </a:ext>
            </a:extLst>
          </p:cNvPr>
          <p:cNvSpPr txBox="1"/>
          <p:nvPr/>
        </p:nvSpPr>
        <p:spPr>
          <a:xfrm>
            <a:off x="2943428" y="4351008"/>
            <a:ext cx="731520" cy="548640"/>
          </a:xfrm>
          <a:prstGeom prst="rect">
            <a:avLst/>
          </a:prstGeom>
          <a:noFill/>
        </p:spPr>
        <p:txBody>
          <a:bodyPr wrap="square" lIns="0" tIns="0" rIns="0" bIns="0" rtlCol="0" anchor="t">
            <a:noAutofit/>
          </a:bodyPr>
          <a:lstStyle/>
          <a:p>
            <a:pPr algn="ctr"/>
            <a:r>
              <a:rPr lang="en-US" sz="1200" dirty="0" err="1"/>
              <a:t>IoT</a:t>
            </a:r>
            <a:r>
              <a:rPr lang="en-US" sz="1200" dirty="0"/>
              <a:t> thing </a:t>
            </a:r>
            <a:br>
              <a:rPr lang="en-US" sz="1200" dirty="0"/>
            </a:br>
            <a:r>
              <a:rPr lang="en-US" sz="1200" dirty="0"/>
              <a:t>bicycle</a:t>
            </a:r>
            <a:endParaRPr lang="en-US" sz="2800" dirty="0"/>
          </a:p>
        </p:txBody>
      </p:sp>
      <p:sp>
        <p:nvSpPr>
          <p:cNvPr id="64" name="TextBox 63">
            <a:extLst>
              <a:ext uri="{FF2B5EF4-FFF2-40B4-BE49-F238E27FC236}">
                <a16:creationId xmlns:a16="http://schemas.microsoft.com/office/drawing/2014/main" xmlns="" id="{A15D9B00-471A-A248-B96C-10697A652956}"/>
              </a:ext>
            </a:extLst>
          </p:cNvPr>
          <p:cNvSpPr txBox="1"/>
          <p:nvPr/>
        </p:nvSpPr>
        <p:spPr>
          <a:xfrm>
            <a:off x="4737733" y="5434875"/>
            <a:ext cx="731520" cy="548640"/>
          </a:xfrm>
          <a:prstGeom prst="rect">
            <a:avLst/>
          </a:prstGeom>
          <a:noFill/>
        </p:spPr>
        <p:txBody>
          <a:bodyPr wrap="square" lIns="0" tIns="0" rIns="0" bIns="0" rtlCol="0" anchor="t">
            <a:noAutofit/>
          </a:bodyPr>
          <a:lstStyle/>
          <a:p>
            <a:pPr algn="ctr"/>
            <a:r>
              <a:rPr lang="en-US" sz="1200" dirty="0" err="1"/>
              <a:t>IoT</a:t>
            </a:r>
            <a:r>
              <a:rPr lang="en-US" sz="1200" dirty="0"/>
              <a:t> thing </a:t>
            </a:r>
            <a:br>
              <a:rPr lang="en-US" sz="1200" dirty="0"/>
            </a:br>
            <a:r>
              <a:rPr lang="en-US" sz="1200" dirty="0"/>
              <a:t>travel</a:t>
            </a:r>
            <a:endParaRPr lang="en-US" sz="2800" dirty="0"/>
          </a:p>
        </p:txBody>
      </p:sp>
      <p:sp>
        <p:nvSpPr>
          <p:cNvPr id="66" name="TextBox 65">
            <a:extLst>
              <a:ext uri="{FF2B5EF4-FFF2-40B4-BE49-F238E27FC236}">
                <a16:creationId xmlns:a16="http://schemas.microsoft.com/office/drawing/2014/main" xmlns="" id="{CFA198FA-6569-6546-8544-4D1375A47155}"/>
              </a:ext>
            </a:extLst>
          </p:cNvPr>
          <p:cNvSpPr txBox="1"/>
          <p:nvPr/>
        </p:nvSpPr>
        <p:spPr>
          <a:xfrm>
            <a:off x="5632892" y="5434875"/>
            <a:ext cx="731520" cy="548640"/>
          </a:xfrm>
          <a:prstGeom prst="rect">
            <a:avLst/>
          </a:prstGeom>
          <a:noFill/>
        </p:spPr>
        <p:txBody>
          <a:bodyPr wrap="square" lIns="0" tIns="0" rIns="0" bIns="0" rtlCol="0" anchor="t">
            <a:noAutofit/>
          </a:bodyPr>
          <a:lstStyle/>
          <a:p>
            <a:pPr algn="ctr"/>
            <a:r>
              <a:rPr lang="en-US" sz="1200" dirty="0" err="1"/>
              <a:t>IoT</a:t>
            </a:r>
            <a:r>
              <a:rPr lang="en-US" sz="1200" dirty="0"/>
              <a:t> thing </a:t>
            </a:r>
            <a:br>
              <a:rPr lang="en-US" sz="1200" dirty="0"/>
            </a:br>
            <a:r>
              <a:rPr lang="en-US" sz="1200" dirty="0"/>
              <a:t>utility</a:t>
            </a:r>
            <a:endParaRPr lang="en-US" sz="2800" dirty="0"/>
          </a:p>
        </p:txBody>
      </p:sp>
      <p:sp>
        <p:nvSpPr>
          <p:cNvPr id="62" name="TextBox 61">
            <a:extLst>
              <a:ext uri="{FF2B5EF4-FFF2-40B4-BE49-F238E27FC236}">
                <a16:creationId xmlns:a16="http://schemas.microsoft.com/office/drawing/2014/main" xmlns="" id="{9CAA854B-80BB-7A48-8421-4F26F29AF3C8}"/>
              </a:ext>
            </a:extLst>
          </p:cNvPr>
          <p:cNvSpPr txBox="1"/>
          <p:nvPr/>
        </p:nvSpPr>
        <p:spPr>
          <a:xfrm>
            <a:off x="7430938" y="4355468"/>
            <a:ext cx="731520" cy="548640"/>
          </a:xfrm>
          <a:prstGeom prst="rect">
            <a:avLst/>
          </a:prstGeom>
          <a:noFill/>
        </p:spPr>
        <p:txBody>
          <a:bodyPr wrap="square" lIns="0" tIns="0" rIns="0" bIns="0" rtlCol="0" anchor="t">
            <a:noAutofit/>
          </a:bodyPr>
          <a:lstStyle/>
          <a:p>
            <a:pPr algn="ctr"/>
            <a:r>
              <a:rPr lang="en-US" sz="1200" dirty="0" err="1"/>
              <a:t>IoT</a:t>
            </a:r>
            <a:r>
              <a:rPr lang="en-US" sz="1200" dirty="0"/>
              <a:t> thing </a:t>
            </a:r>
            <a:br>
              <a:rPr lang="en-US" sz="1200" dirty="0"/>
            </a:br>
            <a:r>
              <a:rPr lang="en-US" sz="1200" dirty="0"/>
              <a:t>door lock</a:t>
            </a:r>
            <a:endParaRPr lang="en-US" sz="2800" dirty="0"/>
          </a:p>
        </p:txBody>
      </p:sp>
      <p:sp>
        <p:nvSpPr>
          <p:cNvPr id="70" name="TextBox 69">
            <a:extLst>
              <a:ext uri="{FF2B5EF4-FFF2-40B4-BE49-F238E27FC236}">
                <a16:creationId xmlns:a16="http://schemas.microsoft.com/office/drawing/2014/main" xmlns="" id="{4A218503-2DC2-BA40-AD3D-68287A2DCB3B}"/>
              </a:ext>
            </a:extLst>
          </p:cNvPr>
          <p:cNvSpPr txBox="1"/>
          <p:nvPr/>
        </p:nvSpPr>
        <p:spPr>
          <a:xfrm>
            <a:off x="2052256" y="5434875"/>
            <a:ext cx="731520" cy="548640"/>
          </a:xfrm>
          <a:prstGeom prst="rect">
            <a:avLst/>
          </a:prstGeom>
          <a:noFill/>
        </p:spPr>
        <p:txBody>
          <a:bodyPr wrap="square" lIns="0" tIns="0" rIns="0" bIns="0" rtlCol="0" anchor="t">
            <a:noAutofit/>
          </a:bodyPr>
          <a:lstStyle/>
          <a:p>
            <a:pPr algn="ctr"/>
            <a:r>
              <a:rPr lang="en-US" sz="1200" spc="-50" dirty="0" err="1"/>
              <a:t>IoT</a:t>
            </a:r>
            <a:r>
              <a:rPr lang="en-US" sz="1200" spc="-50" dirty="0"/>
              <a:t> thing medical emergency</a:t>
            </a:r>
            <a:endParaRPr lang="en-US" sz="2800" spc="-50" dirty="0"/>
          </a:p>
        </p:txBody>
      </p:sp>
      <p:sp>
        <p:nvSpPr>
          <p:cNvPr id="68" name="TextBox 67">
            <a:extLst>
              <a:ext uri="{FF2B5EF4-FFF2-40B4-BE49-F238E27FC236}">
                <a16:creationId xmlns:a16="http://schemas.microsoft.com/office/drawing/2014/main" xmlns="" id="{35139FEF-3410-DC42-8FC3-C33984D7F7F0}"/>
              </a:ext>
            </a:extLst>
          </p:cNvPr>
          <p:cNvSpPr txBox="1"/>
          <p:nvPr/>
        </p:nvSpPr>
        <p:spPr>
          <a:xfrm>
            <a:off x="3840930" y="4351008"/>
            <a:ext cx="731520" cy="548640"/>
          </a:xfrm>
          <a:prstGeom prst="rect">
            <a:avLst/>
          </a:prstGeom>
          <a:noFill/>
        </p:spPr>
        <p:txBody>
          <a:bodyPr wrap="square" lIns="0" tIns="0" rIns="0" bIns="0" rtlCol="0" anchor="t">
            <a:noAutofit/>
          </a:bodyPr>
          <a:lstStyle/>
          <a:p>
            <a:pPr algn="ctr"/>
            <a:r>
              <a:rPr lang="en-US" sz="1200" dirty="0" err="1"/>
              <a:t>IoT</a:t>
            </a:r>
            <a:r>
              <a:rPr lang="en-US" sz="1200" dirty="0"/>
              <a:t> thing </a:t>
            </a:r>
            <a:br>
              <a:rPr lang="en-US" sz="1200" dirty="0"/>
            </a:br>
            <a:r>
              <a:rPr lang="en-US" sz="1200" dirty="0"/>
              <a:t>camera</a:t>
            </a:r>
            <a:endParaRPr lang="en-US" sz="2800" dirty="0"/>
          </a:p>
        </p:txBody>
      </p:sp>
      <p:sp>
        <p:nvSpPr>
          <p:cNvPr id="72" name="TextBox 71">
            <a:extLst>
              <a:ext uri="{FF2B5EF4-FFF2-40B4-BE49-F238E27FC236}">
                <a16:creationId xmlns:a16="http://schemas.microsoft.com/office/drawing/2014/main" xmlns="" id="{3339199C-E5B8-DF4B-ABAD-1753C3B7D80D}"/>
              </a:ext>
            </a:extLst>
          </p:cNvPr>
          <p:cNvSpPr txBox="1"/>
          <p:nvPr/>
        </p:nvSpPr>
        <p:spPr>
          <a:xfrm>
            <a:off x="8328440" y="4355468"/>
            <a:ext cx="731520" cy="548640"/>
          </a:xfrm>
          <a:prstGeom prst="rect">
            <a:avLst/>
          </a:prstGeom>
          <a:noFill/>
        </p:spPr>
        <p:txBody>
          <a:bodyPr wrap="square" lIns="0" tIns="0" rIns="0" bIns="0" rtlCol="0" anchor="t">
            <a:noAutofit/>
          </a:bodyPr>
          <a:lstStyle/>
          <a:p>
            <a:pPr algn="ctr"/>
            <a:r>
              <a:rPr lang="en-US" sz="1200" dirty="0" err="1"/>
              <a:t>IoT</a:t>
            </a:r>
            <a:r>
              <a:rPr lang="en-US" sz="1200" dirty="0"/>
              <a:t> thing </a:t>
            </a:r>
            <a:br>
              <a:rPr lang="en-US" sz="1200" dirty="0"/>
            </a:br>
            <a:r>
              <a:rPr lang="en-US" sz="1200" dirty="0"/>
              <a:t>factory</a:t>
            </a:r>
            <a:endParaRPr lang="en-US" sz="2800" dirty="0"/>
          </a:p>
        </p:txBody>
      </p:sp>
      <p:sp>
        <p:nvSpPr>
          <p:cNvPr id="74" name="TextBox 73">
            <a:extLst>
              <a:ext uri="{FF2B5EF4-FFF2-40B4-BE49-F238E27FC236}">
                <a16:creationId xmlns:a16="http://schemas.microsoft.com/office/drawing/2014/main" xmlns="" id="{BB747462-DC4C-9844-8D61-793E836C0927}"/>
              </a:ext>
            </a:extLst>
          </p:cNvPr>
          <p:cNvSpPr txBox="1"/>
          <p:nvPr/>
        </p:nvSpPr>
        <p:spPr>
          <a:xfrm>
            <a:off x="5635934" y="4351008"/>
            <a:ext cx="731520" cy="548640"/>
          </a:xfrm>
          <a:prstGeom prst="rect">
            <a:avLst/>
          </a:prstGeom>
          <a:noFill/>
        </p:spPr>
        <p:txBody>
          <a:bodyPr wrap="square" lIns="0" tIns="0" rIns="0" bIns="0" rtlCol="0" anchor="t">
            <a:noAutofit/>
          </a:bodyPr>
          <a:lstStyle/>
          <a:p>
            <a:pPr algn="ctr"/>
            <a:r>
              <a:rPr lang="en-US" sz="1200" dirty="0" err="1"/>
              <a:t>IoT</a:t>
            </a:r>
            <a:r>
              <a:rPr lang="en-US" sz="1200" dirty="0"/>
              <a:t> thing </a:t>
            </a:r>
            <a:br>
              <a:rPr lang="en-US" sz="1200" dirty="0"/>
            </a:br>
            <a:r>
              <a:rPr lang="en-US" sz="1200" dirty="0"/>
              <a:t>cart</a:t>
            </a:r>
            <a:endParaRPr lang="en-US" sz="2800" dirty="0"/>
          </a:p>
        </p:txBody>
      </p:sp>
      <p:sp>
        <p:nvSpPr>
          <p:cNvPr id="76" name="TextBox 75">
            <a:extLst>
              <a:ext uri="{FF2B5EF4-FFF2-40B4-BE49-F238E27FC236}">
                <a16:creationId xmlns:a16="http://schemas.microsoft.com/office/drawing/2014/main" xmlns="" id="{17295416-D065-E14B-A453-17939D8C55EA}"/>
              </a:ext>
            </a:extLst>
          </p:cNvPr>
          <p:cNvSpPr txBox="1"/>
          <p:nvPr/>
        </p:nvSpPr>
        <p:spPr>
          <a:xfrm>
            <a:off x="6533436" y="4351008"/>
            <a:ext cx="731520" cy="548640"/>
          </a:xfrm>
          <a:prstGeom prst="rect">
            <a:avLst/>
          </a:prstGeom>
          <a:noFill/>
        </p:spPr>
        <p:txBody>
          <a:bodyPr wrap="square" lIns="0" tIns="0" rIns="0" bIns="0" rtlCol="0" anchor="t">
            <a:noAutofit/>
          </a:bodyPr>
          <a:lstStyle/>
          <a:p>
            <a:pPr algn="ctr"/>
            <a:r>
              <a:rPr lang="en-US" sz="1200" dirty="0" err="1"/>
              <a:t>IoT</a:t>
            </a:r>
            <a:r>
              <a:rPr lang="en-US" sz="1200" dirty="0"/>
              <a:t> thing </a:t>
            </a:r>
            <a:br>
              <a:rPr lang="en-US" sz="1200" dirty="0"/>
            </a:br>
            <a:r>
              <a:rPr lang="en-US" sz="1200" dirty="0"/>
              <a:t>coffee pot</a:t>
            </a:r>
            <a:endParaRPr lang="en-US" sz="2800" dirty="0"/>
          </a:p>
        </p:txBody>
      </p:sp>
      <p:sp>
        <p:nvSpPr>
          <p:cNvPr id="78" name="TextBox 77">
            <a:extLst>
              <a:ext uri="{FF2B5EF4-FFF2-40B4-BE49-F238E27FC236}">
                <a16:creationId xmlns:a16="http://schemas.microsoft.com/office/drawing/2014/main" xmlns="" id="{0E09F68B-E19C-DB4D-986D-D5ED36B5B2E2}"/>
              </a:ext>
            </a:extLst>
          </p:cNvPr>
          <p:cNvSpPr txBox="1"/>
          <p:nvPr/>
        </p:nvSpPr>
        <p:spPr>
          <a:xfrm>
            <a:off x="10123444" y="4355468"/>
            <a:ext cx="731520" cy="548640"/>
          </a:xfrm>
          <a:prstGeom prst="rect">
            <a:avLst/>
          </a:prstGeom>
          <a:noFill/>
        </p:spPr>
        <p:txBody>
          <a:bodyPr wrap="square" lIns="0" tIns="0" rIns="0" bIns="0" rtlCol="0" anchor="t">
            <a:noAutofit/>
          </a:bodyPr>
          <a:lstStyle/>
          <a:p>
            <a:pPr algn="ctr"/>
            <a:r>
              <a:rPr lang="en-US" sz="1200" dirty="0" err="1"/>
              <a:t>IoT</a:t>
            </a:r>
            <a:r>
              <a:rPr lang="en-US" sz="1200" dirty="0"/>
              <a:t> thing </a:t>
            </a:r>
            <a:br>
              <a:rPr lang="en-US" sz="1200" dirty="0"/>
            </a:br>
            <a:r>
              <a:rPr lang="en-US" sz="1200" dirty="0"/>
              <a:t>house</a:t>
            </a:r>
            <a:endParaRPr lang="en-US" sz="2800" dirty="0"/>
          </a:p>
        </p:txBody>
      </p:sp>
      <p:sp>
        <p:nvSpPr>
          <p:cNvPr id="82" name="TextBox 81">
            <a:extLst>
              <a:ext uri="{FF2B5EF4-FFF2-40B4-BE49-F238E27FC236}">
                <a16:creationId xmlns:a16="http://schemas.microsoft.com/office/drawing/2014/main" xmlns="" id="{7463BD9A-9660-3E4E-BDF8-A127358C4D9A}"/>
              </a:ext>
            </a:extLst>
          </p:cNvPr>
          <p:cNvSpPr txBox="1"/>
          <p:nvPr/>
        </p:nvSpPr>
        <p:spPr>
          <a:xfrm>
            <a:off x="3842574" y="5434875"/>
            <a:ext cx="731520" cy="548640"/>
          </a:xfrm>
          <a:prstGeom prst="rect">
            <a:avLst/>
          </a:prstGeom>
          <a:noFill/>
        </p:spPr>
        <p:txBody>
          <a:bodyPr wrap="square" lIns="0" tIns="0" rIns="0" bIns="0" rtlCol="0" anchor="t">
            <a:noAutofit/>
          </a:bodyPr>
          <a:lstStyle/>
          <a:p>
            <a:pPr algn="ctr"/>
            <a:r>
              <a:rPr lang="en-US" sz="1200" dirty="0" err="1"/>
              <a:t>IoT</a:t>
            </a:r>
            <a:r>
              <a:rPr lang="en-US" sz="1200" dirty="0"/>
              <a:t> thing thermostat</a:t>
            </a:r>
            <a:endParaRPr lang="en-US" sz="2800" dirty="0"/>
          </a:p>
        </p:txBody>
      </p:sp>
      <p:sp>
        <p:nvSpPr>
          <p:cNvPr id="80" name="TextBox 79">
            <a:extLst>
              <a:ext uri="{FF2B5EF4-FFF2-40B4-BE49-F238E27FC236}">
                <a16:creationId xmlns:a16="http://schemas.microsoft.com/office/drawing/2014/main" xmlns="" id="{33B95EB8-D131-6A4D-B770-C2F7BD865E08}"/>
              </a:ext>
            </a:extLst>
          </p:cNvPr>
          <p:cNvSpPr txBox="1"/>
          <p:nvPr/>
        </p:nvSpPr>
        <p:spPr>
          <a:xfrm>
            <a:off x="2045926" y="4351008"/>
            <a:ext cx="731520" cy="548640"/>
          </a:xfrm>
          <a:prstGeom prst="rect">
            <a:avLst/>
          </a:prstGeom>
          <a:noFill/>
        </p:spPr>
        <p:txBody>
          <a:bodyPr wrap="square" lIns="0" tIns="0" rIns="0" bIns="0" rtlCol="0" anchor="t">
            <a:noAutofit/>
          </a:bodyPr>
          <a:lstStyle/>
          <a:p>
            <a:pPr algn="ctr"/>
            <a:r>
              <a:rPr lang="en-US" sz="1200" dirty="0" err="1"/>
              <a:t>IoT</a:t>
            </a:r>
            <a:r>
              <a:rPr lang="en-US" sz="1200" dirty="0"/>
              <a:t> thing </a:t>
            </a:r>
            <a:br>
              <a:rPr lang="en-US" sz="1200" dirty="0"/>
            </a:br>
            <a:r>
              <a:rPr lang="en-US" sz="1200" dirty="0"/>
              <a:t>bank</a:t>
            </a:r>
            <a:endParaRPr lang="en-US" sz="2800" dirty="0"/>
          </a:p>
        </p:txBody>
      </p:sp>
      <p:sp>
        <p:nvSpPr>
          <p:cNvPr id="84" name="TextBox 83">
            <a:extLst>
              <a:ext uri="{FF2B5EF4-FFF2-40B4-BE49-F238E27FC236}">
                <a16:creationId xmlns:a16="http://schemas.microsoft.com/office/drawing/2014/main" xmlns="" id="{A09EB848-7714-A744-98A5-21B384C60D06}"/>
              </a:ext>
            </a:extLst>
          </p:cNvPr>
          <p:cNvSpPr txBox="1"/>
          <p:nvPr/>
        </p:nvSpPr>
        <p:spPr>
          <a:xfrm>
            <a:off x="10591196" y="1753129"/>
            <a:ext cx="731520" cy="548640"/>
          </a:xfrm>
          <a:prstGeom prst="rect">
            <a:avLst/>
          </a:prstGeom>
          <a:noFill/>
        </p:spPr>
        <p:txBody>
          <a:bodyPr wrap="square" lIns="0" tIns="0" rIns="0" bIns="0" rtlCol="0" anchor="t">
            <a:noAutofit/>
          </a:bodyPr>
          <a:lstStyle/>
          <a:p>
            <a:pPr algn="ctr"/>
            <a:r>
              <a:rPr lang="en-US" sz="1200" dirty="0" err="1"/>
              <a:t>IoT</a:t>
            </a:r>
            <a:r>
              <a:rPr lang="en-US" sz="1200" dirty="0"/>
              <a:t/>
            </a:r>
            <a:br>
              <a:rPr lang="en-US" sz="1200" dirty="0"/>
            </a:br>
            <a:r>
              <a:rPr lang="en-US" sz="1200" dirty="0"/>
              <a:t>sensor</a:t>
            </a:r>
            <a:endParaRPr lang="en-US" sz="2800" dirty="0"/>
          </a:p>
        </p:txBody>
      </p:sp>
      <p:sp>
        <p:nvSpPr>
          <p:cNvPr id="86" name="TextBox 85">
            <a:extLst>
              <a:ext uri="{FF2B5EF4-FFF2-40B4-BE49-F238E27FC236}">
                <a16:creationId xmlns:a16="http://schemas.microsoft.com/office/drawing/2014/main" xmlns="" id="{1A67DB81-657E-6B4C-9EDA-F1FDF486CAF6}"/>
              </a:ext>
            </a:extLst>
          </p:cNvPr>
          <p:cNvSpPr txBox="1"/>
          <p:nvPr/>
        </p:nvSpPr>
        <p:spPr>
          <a:xfrm>
            <a:off x="4224124" y="1761414"/>
            <a:ext cx="731520" cy="548640"/>
          </a:xfrm>
          <a:prstGeom prst="rect">
            <a:avLst/>
          </a:prstGeom>
          <a:noFill/>
        </p:spPr>
        <p:txBody>
          <a:bodyPr wrap="square" lIns="0" tIns="0" rIns="0" bIns="0" rtlCol="0" anchor="t">
            <a:noAutofit/>
          </a:bodyPr>
          <a:lstStyle/>
          <a:p>
            <a:pPr algn="ctr"/>
            <a:r>
              <a:rPr lang="en-US" sz="1200" dirty="0" err="1"/>
              <a:t>IoT</a:t>
            </a:r>
            <a:r>
              <a:rPr lang="en-US" sz="1200" dirty="0"/>
              <a:t> desired state</a:t>
            </a:r>
            <a:endParaRPr lang="en-US" sz="2800" dirty="0"/>
          </a:p>
        </p:txBody>
      </p:sp>
      <p:sp>
        <p:nvSpPr>
          <p:cNvPr id="88" name="TextBox 87">
            <a:extLst>
              <a:ext uri="{FF2B5EF4-FFF2-40B4-BE49-F238E27FC236}">
                <a16:creationId xmlns:a16="http://schemas.microsoft.com/office/drawing/2014/main" xmlns="" id="{FC497EE8-979C-4B4F-BBE9-DB0E2C233D2E}"/>
              </a:ext>
            </a:extLst>
          </p:cNvPr>
          <p:cNvSpPr txBox="1"/>
          <p:nvPr/>
        </p:nvSpPr>
        <p:spPr>
          <a:xfrm>
            <a:off x="4253511" y="2885461"/>
            <a:ext cx="731520" cy="548640"/>
          </a:xfrm>
          <a:prstGeom prst="rect">
            <a:avLst/>
          </a:prstGeom>
          <a:noFill/>
        </p:spPr>
        <p:txBody>
          <a:bodyPr wrap="square" lIns="0" tIns="0" rIns="0" bIns="0" rtlCol="0" anchor="t">
            <a:noAutofit/>
          </a:bodyPr>
          <a:lstStyle/>
          <a:p>
            <a:pPr algn="ctr"/>
            <a:r>
              <a:rPr lang="en-US" sz="1200" dirty="0" err="1"/>
              <a:t>IoT</a:t>
            </a:r>
            <a:r>
              <a:rPr lang="en-US" sz="1200" dirty="0"/>
              <a:t/>
            </a:r>
            <a:br>
              <a:rPr lang="en-US" sz="1200" dirty="0"/>
            </a:br>
            <a:r>
              <a:rPr lang="en-US" sz="1200" dirty="0"/>
              <a:t>topic</a:t>
            </a:r>
            <a:endParaRPr lang="en-US" sz="2800" dirty="0"/>
          </a:p>
        </p:txBody>
      </p:sp>
      <p:sp>
        <p:nvSpPr>
          <p:cNvPr id="90" name="TextBox 89">
            <a:extLst>
              <a:ext uri="{FF2B5EF4-FFF2-40B4-BE49-F238E27FC236}">
                <a16:creationId xmlns:a16="http://schemas.microsoft.com/office/drawing/2014/main" xmlns="" id="{DAC1E88B-FDE5-3149-8740-9DE80647A83F}"/>
              </a:ext>
            </a:extLst>
          </p:cNvPr>
          <p:cNvSpPr txBox="1"/>
          <p:nvPr/>
        </p:nvSpPr>
        <p:spPr>
          <a:xfrm>
            <a:off x="7407660" y="1755282"/>
            <a:ext cx="731520" cy="548640"/>
          </a:xfrm>
          <a:prstGeom prst="rect">
            <a:avLst/>
          </a:prstGeom>
          <a:noFill/>
        </p:spPr>
        <p:txBody>
          <a:bodyPr wrap="square" lIns="0" tIns="0" rIns="0" bIns="0" rtlCol="0" anchor="t">
            <a:noAutofit/>
          </a:bodyPr>
          <a:lstStyle/>
          <a:p>
            <a:pPr algn="ctr"/>
            <a:r>
              <a:rPr lang="en-US" sz="1200" dirty="0" err="1"/>
              <a:t>IoT</a:t>
            </a:r>
            <a:r>
              <a:rPr lang="en-US" sz="1200" dirty="0"/>
              <a:t> MQTT</a:t>
            </a:r>
            <a:br>
              <a:rPr lang="en-US" sz="1200" dirty="0"/>
            </a:br>
            <a:r>
              <a:rPr lang="en-US" sz="1200" dirty="0"/>
              <a:t>protocol</a:t>
            </a:r>
            <a:endParaRPr lang="en-US" sz="2800" dirty="0"/>
          </a:p>
        </p:txBody>
      </p:sp>
      <p:sp>
        <p:nvSpPr>
          <p:cNvPr id="92" name="TextBox 91">
            <a:extLst>
              <a:ext uri="{FF2B5EF4-FFF2-40B4-BE49-F238E27FC236}">
                <a16:creationId xmlns:a16="http://schemas.microsoft.com/office/drawing/2014/main" xmlns="" id="{663BBC03-C6FA-CE49-88AD-C11E5566AB52}"/>
              </a:ext>
            </a:extLst>
          </p:cNvPr>
          <p:cNvSpPr txBox="1"/>
          <p:nvPr/>
        </p:nvSpPr>
        <p:spPr>
          <a:xfrm>
            <a:off x="2632356" y="1761414"/>
            <a:ext cx="731520" cy="548640"/>
          </a:xfrm>
          <a:prstGeom prst="rect">
            <a:avLst/>
          </a:prstGeom>
          <a:noFill/>
        </p:spPr>
        <p:txBody>
          <a:bodyPr wrap="square" lIns="0" tIns="0" rIns="0" bIns="0" rtlCol="0" anchor="t">
            <a:noAutofit/>
          </a:bodyPr>
          <a:lstStyle/>
          <a:p>
            <a:pPr algn="ctr"/>
            <a:r>
              <a:rPr lang="en-US" sz="1200" dirty="0" err="1"/>
              <a:t>IoT</a:t>
            </a:r>
            <a:r>
              <a:rPr lang="en-US" sz="1200" dirty="0"/>
              <a:t/>
            </a:r>
            <a:br>
              <a:rPr lang="en-US" sz="1200" dirty="0"/>
            </a:br>
            <a:r>
              <a:rPr lang="en-US" sz="1200" dirty="0"/>
              <a:t>actuator</a:t>
            </a:r>
            <a:endParaRPr lang="en-US" sz="2800" dirty="0"/>
          </a:p>
        </p:txBody>
      </p:sp>
      <p:sp>
        <p:nvSpPr>
          <p:cNvPr id="94" name="TextBox 93">
            <a:extLst>
              <a:ext uri="{FF2B5EF4-FFF2-40B4-BE49-F238E27FC236}">
                <a16:creationId xmlns:a16="http://schemas.microsoft.com/office/drawing/2014/main" xmlns="" id="{FBB93E1A-8718-4D4A-B557-434F5787196C}"/>
              </a:ext>
            </a:extLst>
          </p:cNvPr>
          <p:cNvSpPr txBox="1"/>
          <p:nvPr/>
        </p:nvSpPr>
        <p:spPr>
          <a:xfrm>
            <a:off x="8999428" y="1753129"/>
            <a:ext cx="731520" cy="548640"/>
          </a:xfrm>
          <a:prstGeom prst="rect">
            <a:avLst/>
          </a:prstGeom>
          <a:noFill/>
        </p:spPr>
        <p:txBody>
          <a:bodyPr wrap="square" lIns="0" tIns="0" rIns="0" bIns="0" rtlCol="0" anchor="t">
            <a:noAutofit/>
          </a:bodyPr>
          <a:lstStyle/>
          <a:p>
            <a:pPr algn="ctr"/>
            <a:r>
              <a:rPr lang="en-US" sz="1200" dirty="0" err="1"/>
              <a:t>IoT</a:t>
            </a:r>
            <a:r>
              <a:rPr lang="en-US" sz="1200" dirty="0"/>
              <a:t> reported state</a:t>
            </a:r>
            <a:endParaRPr lang="en-US" sz="2800" dirty="0"/>
          </a:p>
        </p:txBody>
      </p:sp>
      <p:sp>
        <p:nvSpPr>
          <p:cNvPr id="96" name="TextBox 95">
            <a:extLst>
              <a:ext uri="{FF2B5EF4-FFF2-40B4-BE49-F238E27FC236}">
                <a16:creationId xmlns:a16="http://schemas.microsoft.com/office/drawing/2014/main" xmlns="" id="{13E230C2-973E-C645-8D33-876631370965}"/>
              </a:ext>
            </a:extLst>
          </p:cNvPr>
          <p:cNvSpPr txBox="1"/>
          <p:nvPr/>
        </p:nvSpPr>
        <p:spPr>
          <a:xfrm>
            <a:off x="2631145" y="2915703"/>
            <a:ext cx="731520" cy="548640"/>
          </a:xfrm>
          <a:prstGeom prst="rect">
            <a:avLst/>
          </a:prstGeom>
          <a:noFill/>
        </p:spPr>
        <p:txBody>
          <a:bodyPr wrap="square" lIns="0" tIns="0" rIns="0" bIns="0" rtlCol="0" anchor="t">
            <a:noAutofit/>
          </a:bodyPr>
          <a:lstStyle/>
          <a:p>
            <a:pPr algn="ctr"/>
            <a:r>
              <a:rPr lang="en-US" sz="1200" dirty="0" err="1"/>
              <a:t>IoT</a:t>
            </a:r>
            <a:endParaRPr lang="en-US" sz="1200" dirty="0"/>
          </a:p>
          <a:p>
            <a:pPr algn="ctr"/>
            <a:r>
              <a:rPr lang="en-US" sz="1200" dirty="0"/>
              <a:t>shadow</a:t>
            </a:r>
          </a:p>
        </p:txBody>
      </p:sp>
      <p:sp>
        <p:nvSpPr>
          <p:cNvPr id="98" name="TextBox 97">
            <a:extLst>
              <a:ext uri="{FF2B5EF4-FFF2-40B4-BE49-F238E27FC236}">
                <a16:creationId xmlns:a16="http://schemas.microsoft.com/office/drawing/2014/main" xmlns="" id="{5CEE62CC-A271-D34A-B023-E3CE9FE2BB31}"/>
              </a:ext>
            </a:extLst>
          </p:cNvPr>
          <p:cNvSpPr txBox="1"/>
          <p:nvPr/>
        </p:nvSpPr>
        <p:spPr>
          <a:xfrm>
            <a:off x="5815892" y="1755282"/>
            <a:ext cx="731520" cy="548640"/>
          </a:xfrm>
          <a:prstGeom prst="rect">
            <a:avLst/>
          </a:prstGeom>
          <a:noFill/>
        </p:spPr>
        <p:txBody>
          <a:bodyPr wrap="square" lIns="0" tIns="0" rIns="0" bIns="0" rtlCol="0" anchor="t">
            <a:noAutofit/>
          </a:bodyPr>
          <a:lstStyle/>
          <a:p>
            <a:pPr algn="ctr"/>
            <a:r>
              <a:rPr lang="en-US" sz="1200" dirty="0" err="1"/>
              <a:t>IoT</a:t>
            </a:r>
            <a:r>
              <a:rPr lang="en-US" sz="1200" dirty="0"/>
              <a:t> HTTP</a:t>
            </a:r>
            <a:br>
              <a:rPr lang="en-US" sz="1200" dirty="0"/>
            </a:br>
            <a:r>
              <a:rPr lang="en-US" sz="1200" dirty="0"/>
              <a:t>protocol</a:t>
            </a:r>
            <a:endParaRPr lang="en-US" sz="2800" dirty="0"/>
          </a:p>
        </p:txBody>
      </p:sp>
      <p:sp>
        <p:nvSpPr>
          <p:cNvPr id="100" name="TextBox 99">
            <a:extLst>
              <a:ext uri="{FF2B5EF4-FFF2-40B4-BE49-F238E27FC236}">
                <a16:creationId xmlns:a16="http://schemas.microsoft.com/office/drawing/2014/main" xmlns="" id="{CC2A65CD-DF9A-3541-9A32-5EBECC79A645}"/>
              </a:ext>
            </a:extLst>
          </p:cNvPr>
          <p:cNvSpPr txBox="1"/>
          <p:nvPr/>
        </p:nvSpPr>
        <p:spPr>
          <a:xfrm>
            <a:off x="3442328" y="2885461"/>
            <a:ext cx="731520" cy="548640"/>
          </a:xfrm>
          <a:prstGeom prst="rect">
            <a:avLst/>
          </a:prstGeom>
          <a:noFill/>
        </p:spPr>
        <p:txBody>
          <a:bodyPr wrap="square" lIns="0" tIns="0" rIns="0" bIns="0" rtlCol="0" anchor="t">
            <a:noAutofit/>
          </a:bodyPr>
          <a:lstStyle/>
          <a:p>
            <a:pPr algn="ctr"/>
            <a:r>
              <a:rPr lang="en-US" sz="1200" dirty="0" err="1"/>
              <a:t>IoT</a:t>
            </a:r>
            <a:r>
              <a:rPr lang="en-US" sz="1200" dirty="0"/>
              <a:t/>
            </a:r>
            <a:br>
              <a:rPr lang="en-US" sz="1200" dirty="0"/>
            </a:br>
            <a:r>
              <a:rPr lang="en-US" sz="1200" dirty="0"/>
              <a:t>simulator</a:t>
            </a:r>
            <a:endParaRPr lang="en-US" sz="2800" dirty="0"/>
          </a:p>
        </p:txBody>
      </p:sp>
      <p:sp>
        <p:nvSpPr>
          <p:cNvPr id="102" name="TextBox 101">
            <a:extLst>
              <a:ext uri="{FF2B5EF4-FFF2-40B4-BE49-F238E27FC236}">
                <a16:creationId xmlns:a16="http://schemas.microsoft.com/office/drawing/2014/main" xmlns="" id="{D77C9774-0EAB-4C41-AF91-5AC7E40BE406}"/>
              </a:ext>
            </a:extLst>
          </p:cNvPr>
          <p:cNvSpPr txBox="1"/>
          <p:nvPr/>
        </p:nvSpPr>
        <p:spPr>
          <a:xfrm>
            <a:off x="3428240" y="1761414"/>
            <a:ext cx="731520" cy="548640"/>
          </a:xfrm>
          <a:prstGeom prst="rect">
            <a:avLst/>
          </a:prstGeom>
          <a:noFill/>
        </p:spPr>
        <p:txBody>
          <a:bodyPr wrap="square" lIns="0" tIns="0" rIns="0" bIns="0" rtlCol="0" anchor="t">
            <a:noAutofit/>
          </a:bodyPr>
          <a:lstStyle/>
          <a:p>
            <a:pPr algn="ctr"/>
            <a:r>
              <a:rPr lang="en-US" sz="1200" dirty="0" err="1"/>
              <a:t>IoT</a:t>
            </a:r>
            <a:r>
              <a:rPr lang="en-US" sz="1200" dirty="0"/>
              <a:t> certificate</a:t>
            </a:r>
            <a:endParaRPr lang="en-US" sz="2800" dirty="0"/>
          </a:p>
        </p:txBody>
      </p:sp>
      <p:sp>
        <p:nvSpPr>
          <p:cNvPr id="103" name="TextBox 102">
            <a:extLst>
              <a:ext uri="{FF2B5EF4-FFF2-40B4-BE49-F238E27FC236}">
                <a16:creationId xmlns:a16="http://schemas.microsoft.com/office/drawing/2014/main" xmlns="" id="{C1A042AC-5242-2F4A-91A4-817E5B8BF439}"/>
              </a:ext>
            </a:extLst>
          </p:cNvPr>
          <p:cNvSpPr txBox="1"/>
          <p:nvPr/>
        </p:nvSpPr>
        <p:spPr>
          <a:xfrm>
            <a:off x="9795312" y="1753129"/>
            <a:ext cx="731520" cy="548640"/>
          </a:xfrm>
          <a:prstGeom prst="rect">
            <a:avLst/>
          </a:prstGeom>
          <a:noFill/>
        </p:spPr>
        <p:txBody>
          <a:bodyPr wrap="square" lIns="0" tIns="0" rIns="0" bIns="0" rtlCol="0" anchor="t">
            <a:noAutofit/>
          </a:bodyPr>
          <a:lstStyle/>
          <a:p>
            <a:pPr algn="ctr"/>
            <a:r>
              <a:rPr lang="en-US" sz="1200" dirty="0" err="1"/>
              <a:t>IoT</a:t>
            </a:r>
            <a:r>
              <a:rPr lang="en-US" sz="1200" dirty="0"/>
              <a:t/>
            </a:r>
            <a:br>
              <a:rPr lang="en-US" sz="1200" dirty="0"/>
            </a:br>
            <a:r>
              <a:rPr lang="en-US" sz="1200" dirty="0"/>
              <a:t>rule</a:t>
            </a:r>
            <a:endParaRPr lang="en-US" sz="2800" dirty="0"/>
          </a:p>
        </p:txBody>
      </p:sp>
      <p:sp>
        <p:nvSpPr>
          <p:cNvPr id="104" name="TextBox 103">
            <a:extLst>
              <a:ext uri="{FF2B5EF4-FFF2-40B4-BE49-F238E27FC236}">
                <a16:creationId xmlns:a16="http://schemas.microsoft.com/office/drawing/2014/main" xmlns="" id="{CF916CF5-8862-214B-BD72-3071B61D6BF4}"/>
              </a:ext>
            </a:extLst>
          </p:cNvPr>
          <p:cNvSpPr txBox="1"/>
          <p:nvPr/>
        </p:nvSpPr>
        <p:spPr>
          <a:xfrm>
            <a:off x="6611776" y="1755282"/>
            <a:ext cx="731520" cy="548640"/>
          </a:xfrm>
          <a:prstGeom prst="rect">
            <a:avLst/>
          </a:prstGeom>
          <a:noFill/>
        </p:spPr>
        <p:txBody>
          <a:bodyPr wrap="square" lIns="0" tIns="0" rIns="0" bIns="0" rtlCol="0" anchor="t">
            <a:noAutofit/>
          </a:bodyPr>
          <a:lstStyle/>
          <a:p>
            <a:pPr algn="ctr"/>
            <a:r>
              <a:rPr lang="en-US" sz="1200" dirty="0" err="1"/>
              <a:t>IoT</a:t>
            </a:r>
            <a:r>
              <a:rPr lang="en-US" sz="1200" dirty="0"/>
              <a:t> HTTP/2</a:t>
            </a:r>
            <a:br>
              <a:rPr lang="en-US" sz="1200" dirty="0"/>
            </a:br>
            <a:r>
              <a:rPr lang="en-US" sz="1200" dirty="0"/>
              <a:t>protocol</a:t>
            </a:r>
            <a:endParaRPr lang="en-US" sz="2800" dirty="0"/>
          </a:p>
        </p:txBody>
      </p:sp>
      <p:sp>
        <p:nvSpPr>
          <p:cNvPr id="105" name="TextBox 104">
            <a:extLst>
              <a:ext uri="{FF2B5EF4-FFF2-40B4-BE49-F238E27FC236}">
                <a16:creationId xmlns:a16="http://schemas.microsoft.com/office/drawing/2014/main" xmlns="" id="{2C0B9F0F-EA9E-E941-94E6-D0CCDBAB0BD6}"/>
              </a:ext>
            </a:extLst>
          </p:cNvPr>
          <p:cNvSpPr txBox="1"/>
          <p:nvPr/>
        </p:nvSpPr>
        <p:spPr>
          <a:xfrm>
            <a:off x="1819962" y="2915703"/>
            <a:ext cx="731520" cy="548640"/>
          </a:xfrm>
          <a:prstGeom prst="rect">
            <a:avLst/>
          </a:prstGeom>
          <a:noFill/>
        </p:spPr>
        <p:txBody>
          <a:bodyPr wrap="square" lIns="0" tIns="0" rIns="0" bIns="0" rtlCol="0" anchor="t">
            <a:noAutofit/>
          </a:bodyPr>
          <a:lstStyle/>
          <a:p>
            <a:pPr algn="ctr"/>
            <a:r>
              <a:rPr lang="en-US" sz="1200" dirty="0" err="1"/>
              <a:t>IoT</a:t>
            </a:r>
            <a:r>
              <a:rPr lang="en-US" sz="1200" dirty="0"/>
              <a:t/>
            </a:r>
            <a:br>
              <a:rPr lang="en-US" sz="1200" dirty="0"/>
            </a:br>
            <a:r>
              <a:rPr lang="en-US" sz="1200" dirty="0"/>
              <a:t>servo</a:t>
            </a:r>
            <a:endParaRPr lang="en-US" sz="2800" dirty="0"/>
          </a:p>
        </p:txBody>
      </p:sp>
      <p:sp>
        <p:nvSpPr>
          <p:cNvPr id="106" name="TextBox 105">
            <a:extLst>
              <a:ext uri="{FF2B5EF4-FFF2-40B4-BE49-F238E27FC236}">
                <a16:creationId xmlns:a16="http://schemas.microsoft.com/office/drawing/2014/main" xmlns="" id="{8D2B054E-5741-7E41-B291-E095B4315B78}"/>
              </a:ext>
            </a:extLst>
          </p:cNvPr>
          <p:cNvSpPr txBox="1"/>
          <p:nvPr/>
        </p:nvSpPr>
        <p:spPr>
          <a:xfrm>
            <a:off x="1836472" y="1761414"/>
            <a:ext cx="731520" cy="548640"/>
          </a:xfrm>
          <a:prstGeom prst="rect">
            <a:avLst/>
          </a:prstGeom>
          <a:noFill/>
        </p:spPr>
        <p:txBody>
          <a:bodyPr wrap="square" lIns="0" tIns="0" rIns="0" bIns="0" rtlCol="0" anchor="t">
            <a:noAutofit/>
          </a:bodyPr>
          <a:lstStyle/>
          <a:p>
            <a:pPr algn="ctr"/>
            <a:r>
              <a:rPr lang="en-US" sz="1200" dirty="0" err="1"/>
              <a:t>IoT</a:t>
            </a:r>
            <a:r>
              <a:rPr lang="en-US" sz="1200" dirty="0"/>
              <a:t/>
            </a:r>
            <a:br>
              <a:rPr lang="en-US" sz="1200" dirty="0"/>
            </a:br>
            <a:r>
              <a:rPr lang="en-US" sz="1200" dirty="0"/>
              <a:t>action</a:t>
            </a:r>
            <a:endParaRPr lang="en-US" sz="2800" dirty="0"/>
          </a:p>
        </p:txBody>
      </p:sp>
      <p:sp>
        <p:nvSpPr>
          <p:cNvPr id="107" name="TextBox 106">
            <a:extLst>
              <a:ext uri="{FF2B5EF4-FFF2-40B4-BE49-F238E27FC236}">
                <a16:creationId xmlns:a16="http://schemas.microsoft.com/office/drawing/2014/main" xmlns="" id="{F0E40113-2A31-D041-8DAB-71C0ABB2B85B}"/>
              </a:ext>
            </a:extLst>
          </p:cNvPr>
          <p:cNvSpPr txBox="1"/>
          <p:nvPr/>
        </p:nvSpPr>
        <p:spPr>
          <a:xfrm>
            <a:off x="8203544" y="1753129"/>
            <a:ext cx="731520" cy="548640"/>
          </a:xfrm>
          <a:prstGeom prst="rect">
            <a:avLst/>
          </a:prstGeom>
          <a:noFill/>
        </p:spPr>
        <p:txBody>
          <a:bodyPr wrap="square" lIns="0" tIns="0" rIns="0" bIns="0" rtlCol="0" anchor="t">
            <a:noAutofit/>
          </a:bodyPr>
          <a:lstStyle/>
          <a:p>
            <a:pPr algn="ctr"/>
            <a:r>
              <a:rPr lang="en-US" sz="1200" dirty="0" err="1"/>
              <a:t>IoT</a:t>
            </a:r>
            <a:r>
              <a:rPr lang="en-US" sz="1200" dirty="0"/>
              <a:t/>
            </a:r>
            <a:br>
              <a:rPr lang="en-US" sz="1200" dirty="0"/>
            </a:br>
            <a:r>
              <a:rPr lang="en-US" sz="1200" dirty="0"/>
              <a:t>policy</a:t>
            </a:r>
            <a:endParaRPr lang="en-US" sz="2800" dirty="0"/>
          </a:p>
        </p:txBody>
      </p:sp>
      <p:sp>
        <p:nvSpPr>
          <p:cNvPr id="108" name="TextBox 107">
            <a:extLst>
              <a:ext uri="{FF2B5EF4-FFF2-40B4-BE49-F238E27FC236}">
                <a16:creationId xmlns:a16="http://schemas.microsoft.com/office/drawing/2014/main" xmlns="" id="{F7D9D2F0-761A-554F-80E6-4BEDABF38D83}"/>
              </a:ext>
            </a:extLst>
          </p:cNvPr>
          <p:cNvSpPr txBox="1"/>
          <p:nvPr/>
        </p:nvSpPr>
        <p:spPr>
          <a:xfrm>
            <a:off x="5020008" y="1761414"/>
            <a:ext cx="731520" cy="548640"/>
          </a:xfrm>
          <a:prstGeom prst="rect">
            <a:avLst/>
          </a:prstGeom>
          <a:noFill/>
        </p:spPr>
        <p:txBody>
          <a:bodyPr wrap="square" lIns="0" tIns="0" rIns="0" bIns="0" rtlCol="0" anchor="t">
            <a:noAutofit/>
          </a:bodyPr>
          <a:lstStyle/>
          <a:p>
            <a:pPr algn="ctr"/>
            <a:r>
              <a:rPr lang="en-US" sz="1200" dirty="0" err="1"/>
              <a:t>IoT</a:t>
            </a:r>
            <a:r>
              <a:rPr lang="en-US" sz="1200" dirty="0"/>
              <a:t> hardware</a:t>
            </a:r>
            <a:br>
              <a:rPr lang="en-US" sz="1200" dirty="0"/>
            </a:br>
            <a:r>
              <a:rPr lang="en-US" sz="1200" dirty="0"/>
              <a:t>board</a:t>
            </a:r>
            <a:endParaRPr lang="en-US" sz="2800" dirty="0"/>
          </a:p>
        </p:txBody>
      </p:sp>
      <p:sp>
        <p:nvSpPr>
          <p:cNvPr id="109" name="TextBox 108">
            <a:extLst>
              <a:ext uri="{FF2B5EF4-FFF2-40B4-BE49-F238E27FC236}">
                <a16:creationId xmlns:a16="http://schemas.microsoft.com/office/drawing/2014/main" xmlns="" id="{97008F8B-511D-F64B-9185-2ADE85D70441}"/>
              </a:ext>
            </a:extLst>
          </p:cNvPr>
          <p:cNvSpPr txBox="1"/>
          <p:nvPr/>
        </p:nvSpPr>
        <p:spPr>
          <a:xfrm>
            <a:off x="6650305" y="2915703"/>
            <a:ext cx="731520" cy="548640"/>
          </a:xfrm>
          <a:prstGeom prst="rect">
            <a:avLst/>
          </a:prstGeom>
          <a:noFill/>
        </p:spPr>
        <p:txBody>
          <a:bodyPr wrap="square" lIns="0" tIns="0" rIns="0" bIns="0" rtlCol="0" anchor="t">
            <a:noAutofit/>
          </a:bodyPr>
          <a:lstStyle/>
          <a:p>
            <a:pPr algn="ctr"/>
            <a:r>
              <a:rPr lang="en-US" sz="1200" dirty="0"/>
              <a:t>Alexa enabled device</a:t>
            </a:r>
            <a:endParaRPr lang="en-US" sz="2800" dirty="0"/>
          </a:p>
        </p:txBody>
      </p:sp>
      <p:sp>
        <p:nvSpPr>
          <p:cNvPr id="110" name="TextBox 109">
            <a:extLst>
              <a:ext uri="{FF2B5EF4-FFF2-40B4-BE49-F238E27FC236}">
                <a16:creationId xmlns:a16="http://schemas.microsoft.com/office/drawing/2014/main" xmlns="" id="{95D32F5D-1664-2A40-B9F8-F998B9D49892}"/>
              </a:ext>
            </a:extLst>
          </p:cNvPr>
          <p:cNvSpPr txBox="1"/>
          <p:nvPr/>
        </p:nvSpPr>
        <p:spPr>
          <a:xfrm>
            <a:off x="10679395" y="2915703"/>
            <a:ext cx="731520" cy="548640"/>
          </a:xfrm>
          <a:prstGeom prst="rect">
            <a:avLst/>
          </a:prstGeom>
          <a:noFill/>
        </p:spPr>
        <p:txBody>
          <a:bodyPr wrap="square" lIns="0" tIns="0" rIns="0" bIns="0" rtlCol="0" anchor="t">
            <a:noAutofit/>
          </a:bodyPr>
          <a:lstStyle/>
          <a:p>
            <a:pPr algn="ctr"/>
            <a:r>
              <a:rPr lang="en-US" sz="1200" dirty="0"/>
              <a:t>Over-the-air update</a:t>
            </a:r>
            <a:endParaRPr lang="en-US" sz="2800" dirty="0"/>
          </a:p>
        </p:txBody>
      </p:sp>
      <p:sp>
        <p:nvSpPr>
          <p:cNvPr id="111" name="TextBox 110">
            <a:extLst>
              <a:ext uri="{FF2B5EF4-FFF2-40B4-BE49-F238E27FC236}">
                <a16:creationId xmlns:a16="http://schemas.microsoft.com/office/drawing/2014/main" xmlns="" id="{C0108BB2-1D46-2944-BE49-49EEEA073547}"/>
              </a:ext>
            </a:extLst>
          </p:cNvPr>
          <p:cNvSpPr txBox="1"/>
          <p:nvPr/>
        </p:nvSpPr>
        <p:spPr>
          <a:xfrm>
            <a:off x="8272671" y="2915703"/>
            <a:ext cx="731520" cy="548640"/>
          </a:xfrm>
          <a:prstGeom prst="rect">
            <a:avLst/>
          </a:prstGeom>
          <a:noFill/>
        </p:spPr>
        <p:txBody>
          <a:bodyPr wrap="square" lIns="0" tIns="0" rIns="0" bIns="0" rtlCol="0" anchor="t">
            <a:noAutofit/>
          </a:bodyPr>
          <a:lstStyle/>
          <a:p>
            <a:pPr algn="ctr"/>
            <a:r>
              <a:rPr lang="en-US" sz="1200" dirty="0"/>
              <a:t>Fire TV</a:t>
            </a:r>
          </a:p>
        </p:txBody>
      </p:sp>
      <p:sp>
        <p:nvSpPr>
          <p:cNvPr id="112" name="TextBox 111">
            <a:extLst>
              <a:ext uri="{FF2B5EF4-FFF2-40B4-BE49-F238E27FC236}">
                <a16:creationId xmlns:a16="http://schemas.microsoft.com/office/drawing/2014/main" xmlns="" id="{EBB7831D-2F81-8846-8EBE-296A3E9095BE}"/>
              </a:ext>
            </a:extLst>
          </p:cNvPr>
          <p:cNvSpPr txBox="1"/>
          <p:nvPr/>
        </p:nvSpPr>
        <p:spPr>
          <a:xfrm>
            <a:off x="9083854" y="2915703"/>
            <a:ext cx="731520" cy="548640"/>
          </a:xfrm>
          <a:prstGeom prst="rect">
            <a:avLst/>
          </a:prstGeom>
          <a:noFill/>
        </p:spPr>
        <p:txBody>
          <a:bodyPr wrap="square" lIns="0" tIns="0" rIns="0" bIns="0" rtlCol="0" anchor="t">
            <a:noAutofit/>
          </a:bodyPr>
          <a:lstStyle/>
          <a:p>
            <a:pPr algn="ctr"/>
            <a:r>
              <a:rPr lang="en-US" sz="1200" dirty="0"/>
              <a:t>Fire TV stick</a:t>
            </a:r>
            <a:endParaRPr lang="en-US" sz="2800" dirty="0"/>
          </a:p>
        </p:txBody>
      </p:sp>
      <p:sp>
        <p:nvSpPr>
          <p:cNvPr id="113" name="TextBox 112">
            <a:extLst>
              <a:ext uri="{FF2B5EF4-FFF2-40B4-BE49-F238E27FC236}">
                <a16:creationId xmlns:a16="http://schemas.microsoft.com/office/drawing/2014/main" xmlns="" id="{230644C6-31B1-034B-B555-338D8D713EBE}"/>
              </a:ext>
            </a:extLst>
          </p:cNvPr>
          <p:cNvSpPr txBox="1"/>
          <p:nvPr/>
        </p:nvSpPr>
        <p:spPr>
          <a:xfrm>
            <a:off x="5839122" y="2915703"/>
            <a:ext cx="731520" cy="548640"/>
          </a:xfrm>
          <a:prstGeom prst="rect">
            <a:avLst/>
          </a:prstGeom>
          <a:noFill/>
        </p:spPr>
        <p:txBody>
          <a:bodyPr wrap="square" lIns="0" tIns="0" rIns="0" bIns="0" rtlCol="0" anchor="t">
            <a:noAutofit/>
          </a:bodyPr>
          <a:lstStyle/>
          <a:p>
            <a:pPr algn="ctr"/>
            <a:r>
              <a:rPr lang="en-US" sz="1200" dirty="0"/>
              <a:t>Alexa voice service</a:t>
            </a:r>
            <a:endParaRPr lang="en-US" sz="2800" dirty="0"/>
          </a:p>
        </p:txBody>
      </p:sp>
      <p:sp>
        <p:nvSpPr>
          <p:cNvPr id="114" name="TextBox 113">
            <a:extLst>
              <a:ext uri="{FF2B5EF4-FFF2-40B4-BE49-F238E27FC236}">
                <a16:creationId xmlns:a16="http://schemas.microsoft.com/office/drawing/2014/main" xmlns="" id="{DC5F8AF4-975D-E04C-907E-7F743032A7EB}"/>
              </a:ext>
            </a:extLst>
          </p:cNvPr>
          <p:cNvSpPr txBox="1"/>
          <p:nvPr/>
        </p:nvSpPr>
        <p:spPr>
          <a:xfrm>
            <a:off x="7461488" y="2915703"/>
            <a:ext cx="731520" cy="548640"/>
          </a:xfrm>
          <a:prstGeom prst="rect">
            <a:avLst/>
          </a:prstGeom>
          <a:noFill/>
        </p:spPr>
        <p:txBody>
          <a:bodyPr wrap="square" lIns="0" tIns="0" rIns="0" bIns="0" rtlCol="0" anchor="t">
            <a:noAutofit/>
          </a:bodyPr>
          <a:lstStyle/>
          <a:p>
            <a:pPr algn="ctr"/>
            <a:r>
              <a:rPr lang="en-US" sz="1200" dirty="0"/>
              <a:t>Echo</a:t>
            </a:r>
            <a:endParaRPr lang="en-US" sz="2800" dirty="0"/>
          </a:p>
        </p:txBody>
      </p:sp>
      <p:sp>
        <p:nvSpPr>
          <p:cNvPr id="115" name="TextBox 114">
            <a:extLst>
              <a:ext uri="{FF2B5EF4-FFF2-40B4-BE49-F238E27FC236}">
                <a16:creationId xmlns:a16="http://schemas.microsoft.com/office/drawing/2014/main" xmlns="" id="{958232DA-0D9A-454C-AF42-834996F9E40D}"/>
              </a:ext>
            </a:extLst>
          </p:cNvPr>
          <p:cNvSpPr txBox="1"/>
          <p:nvPr/>
        </p:nvSpPr>
        <p:spPr>
          <a:xfrm>
            <a:off x="5064694" y="2915703"/>
            <a:ext cx="731520" cy="548640"/>
          </a:xfrm>
          <a:prstGeom prst="rect">
            <a:avLst/>
          </a:prstGeom>
          <a:noFill/>
        </p:spPr>
        <p:txBody>
          <a:bodyPr wrap="square" lIns="0" tIns="0" rIns="0" bIns="0" rtlCol="0" anchor="t">
            <a:noAutofit/>
          </a:bodyPr>
          <a:lstStyle/>
          <a:p>
            <a:pPr algn="ctr"/>
            <a:r>
              <a:rPr lang="en-US" sz="1200" dirty="0"/>
              <a:t>Alexa skill</a:t>
            </a:r>
            <a:endParaRPr lang="en-US" sz="2800" dirty="0"/>
          </a:p>
        </p:txBody>
      </p:sp>
      <p:sp>
        <p:nvSpPr>
          <p:cNvPr id="116" name="TextBox 115">
            <a:extLst>
              <a:ext uri="{FF2B5EF4-FFF2-40B4-BE49-F238E27FC236}">
                <a16:creationId xmlns:a16="http://schemas.microsoft.com/office/drawing/2014/main" xmlns="" id="{B416B931-D916-994C-A8FB-CC45793D55EC}"/>
              </a:ext>
            </a:extLst>
          </p:cNvPr>
          <p:cNvSpPr txBox="1"/>
          <p:nvPr/>
        </p:nvSpPr>
        <p:spPr>
          <a:xfrm>
            <a:off x="9895034" y="2915703"/>
            <a:ext cx="731520" cy="548640"/>
          </a:xfrm>
          <a:prstGeom prst="rect">
            <a:avLst/>
          </a:prstGeom>
          <a:noFill/>
        </p:spPr>
        <p:txBody>
          <a:bodyPr wrap="square" lIns="0" tIns="0" rIns="0" bIns="0" rtlCol="0" anchor="t">
            <a:noAutofit/>
          </a:bodyPr>
          <a:lstStyle/>
          <a:p>
            <a:pPr algn="ctr"/>
            <a:r>
              <a:rPr lang="en-US" sz="1200" dirty="0"/>
              <a:t>Lambda function</a:t>
            </a:r>
            <a:endParaRPr lang="en-US" sz="2800" dirty="0"/>
          </a:p>
        </p:txBody>
      </p:sp>
      <p:pic>
        <p:nvPicPr>
          <p:cNvPr id="6" name="Graphic 5">
            <a:extLst>
              <a:ext uri="{FF2B5EF4-FFF2-40B4-BE49-F238E27FC236}">
                <a16:creationId xmlns:a16="http://schemas.microsoft.com/office/drawing/2014/main" xmlns="" id="{09C80780-E236-4A40-8507-2EDFA666B0DB}"/>
              </a:ext>
            </a:extLst>
          </p:cNvPr>
          <p:cNvPicPr>
            <a:picLocks noChangeAspect="1"/>
          </p:cNvPicPr>
          <p:nvPr/>
        </p:nvPicPr>
        <p:blipFill>
          <a:blip r:embed="rId83">
            <a:extLst>
              <a:ext uri="{96DAC541-7B7A-43D3-8B79-37D633B846F1}">
                <asvg:svgBlip xmlns:asvg="http://schemas.microsoft.com/office/drawing/2016/SVG/main" xmlns="" r:embed="rId84"/>
              </a:ext>
            </a:extLst>
          </a:blip>
          <a:stretch>
            <a:fillRect/>
          </a:stretch>
        </p:blipFill>
        <p:spPr>
          <a:xfrm>
            <a:off x="11523616" y="1222325"/>
            <a:ext cx="469900" cy="469900"/>
          </a:xfrm>
          <a:prstGeom prst="rect">
            <a:avLst/>
          </a:prstGeom>
        </p:spPr>
      </p:pic>
      <p:pic>
        <p:nvPicPr>
          <p:cNvPr id="8" name="Graphic 7">
            <a:extLst>
              <a:ext uri="{FF2B5EF4-FFF2-40B4-BE49-F238E27FC236}">
                <a16:creationId xmlns:a16="http://schemas.microsoft.com/office/drawing/2014/main" xmlns="" id="{87800615-F89F-9B4B-BD64-DAA47A61EDA2}"/>
              </a:ext>
            </a:extLst>
          </p:cNvPr>
          <p:cNvPicPr>
            <a:picLocks noChangeAspect="1"/>
          </p:cNvPicPr>
          <p:nvPr/>
        </p:nvPicPr>
        <p:blipFill>
          <a:blip r:embed="rId85">
            <a:extLst>
              <a:ext uri="{96DAC541-7B7A-43D3-8B79-37D633B846F1}">
                <asvg:svgBlip xmlns:asvg="http://schemas.microsoft.com/office/drawing/2016/SVG/main" xmlns="" r:embed="rId86"/>
              </a:ext>
            </a:extLst>
          </a:blip>
          <a:stretch>
            <a:fillRect/>
          </a:stretch>
        </p:blipFill>
        <p:spPr>
          <a:xfrm>
            <a:off x="10796143" y="2406934"/>
            <a:ext cx="469900" cy="469900"/>
          </a:xfrm>
          <a:prstGeom prst="rect">
            <a:avLst/>
          </a:prstGeom>
        </p:spPr>
      </p:pic>
      <p:sp>
        <p:nvSpPr>
          <p:cNvPr id="117" name="TextBox 116">
            <a:extLst>
              <a:ext uri="{FF2B5EF4-FFF2-40B4-BE49-F238E27FC236}">
                <a16:creationId xmlns:a16="http://schemas.microsoft.com/office/drawing/2014/main" xmlns="" id="{E61D2568-2A82-F545-83D1-FCCB6F3AA185}"/>
              </a:ext>
            </a:extLst>
          </p:cNvPr>
          <p:cNvSpPr txBox="1"/>
          <p:nvPr/>
        </p:nvSpPr>
        <p:spPr>
          <a:xfrm>
            <a:off x="11387080" y="1775788"/>
            <a:ext cx="731520" cy="548640"/>
          </a:xfrm>
          <a:prstGeom prst="rect">
            <a:avLst/>
          </a:prstGeom>
          <a:noFill/>
        </p:spPr>
        <p:txBody>
          <a:bodyPr wrap="square" lIns="0" tIns="0" rIns="0" bIns="0" rtlCol="0" anchor="t">
            <a:noAutofit/>
          </a:bodyPr>
          <a:lstStyle/>
          <a:p>
            <a:pPr algn="ctr"/>
            <a:r>
              <a:rPr lang="en-US" sz="1200" dirty="0"/>
              <a:t>Device gateway</a:t>
            </a:r>
            <a:endParaRPr lang="en-US" sz="2800" dirty="0"/>
          </a:p>
        </p:txBody>
      </p:sp>
    </p:spTree>
    <p:extLst>
      <p:ext uri="{BB962C8B-B14F-4D97-AF65-F5344CB8AC3E}">
        <p14:creationId xmlns:p14="http://schemas.microsoft.com/office/powerpoint/2010/main" val="3970955244"/>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98FADB3-4E2B-0547-9811-1164C5076F1E}"/>
              </a:ext>
            </a:extLst>
          </p:cNvPr>
          <p:cNvSpPr>
            <a:spLocks noGrp="1"/>
          </p:cNvSpPr>
          <p:nvPr>
            <p:ph type="title"/>
          </p:nvPr>
        </p:nvSpPr>
        <p:spPr/>
        <p:txBody>
          <a:bodyPr/>
          <a:lstStyle/>
          <a:p>
            <a:r>
              <a:rPr lang="en-US" dirty="0"/>
              <a:t>Machine Learning</a:t>
            </a:r>
          </a:p>
        </p:txBody>
      </p:sp>
      <p:sp>
        <p:nvSpPr>
          <p:cNvPr id="3" name="Slide Number Placeholder 2">
            <a:extLst>
              <a:ext uri="{FF2B5EF4-FFF2-40B4-BE49-F238E27FC236}">
                <a16:creationId xmlns:a16="http://schemas.microsoft.com/office/drawing/2014/main" xmlns="" id="{D5C28C6B-7679-B341-B880-0B456B1531DB}"/>
              </a:ext>
            </a:extLst>
          </p:cNvPr>
          <p:cNvSpPr>
            <a:spLocks noGrp="1"/>
          </p:cNvSpPr>
          <p:nvPr>
            <p:ph type="sldNum" sz="quarter" idx="10"/>
          </p:nvPr>
        </p:nvSpPr>
        <p:spPr/>
        <p:txBody>
          <a:bodyPr/>
          <a:lstStyle/>
          <a:p>
            <a:fld id="{0E0E0192-C642-4D4F-AE82-A0D0DC02E26B}" type="slidenum">
              <a:rPr lang="en-US" smtClean="0"/>
              <a:t>62</a:t>
            </a:fld>
            <a:endParaRPr lang="en-US" dirty="0"/>
          </a:p>
        </p:txBody>
      </p:sp>
      <p:pic>
        <p:nvPicPr>
          <p:cNvPr id="5" name="Graphic 4">
            <a:extLst>
              <a:ext uri="{FF2B5EF4-FFF2-40B4-BE49-F238E27FC236}">
                <a16:creationId xmlns:a16="http://schemas.microsoft.com/office/drawing/2014/main" xmlns="" id="{B0F59C39-1E65-8A45-BC42-A73469739E6D}"/>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10187716" y="3571798"/>
            <a:ext cx="952500" cy="952500"/>
          </a:xfrm>
          <a:prstGeom prst="rect">
            <a:avLst/>
          </a:prstGeom>
        </p:spPr>
      </p:pic>
      <p:pic>
        <p:nvPicPr>
          <p:cNvPr id="7" name="Graphic 6">
            <a:extLst>
              <a:ext uri="{FF2B5EF4-FFF2-40B4-BE49-F238E27FC236}">
                <a16:creationId xmlns:a16="http://schemas.microsoft.com/office/drawing/2014/main" xmlns="" id="{97166DF0-A192-DF43-8D83-92C54712B2C1}"/>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10187716" y="2280621"/>
            <a:ext cx="952500" cy="952500"/>
          </a:xfrm>
          <a:prstGeom prst="rect">
            <a:avLst/>
          </a:prstGeom>
        </p:spPr>
      </p:pic>
    </p:spTree>
    <p:extLst>
      <p:ext uri="{BB962C8B-B14F-4D97-AF65-F5344CB8AC3E}">
        <p14:creationId xmlns:p14="http://schemas.microsoft.com/office/powerpoint/2010/main" val="3932029052"/>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32FB0EF4-5F4F-3940-B33D-1148200EE38E}"/>
              </a:ext>
            </a:extLst>
          </p:cNvPr>
          <p:cNvSpPr>
            <a:spLocks noGrp="1"/>
          </p:cNvSpPr>
          <p:nvPr>
            <p:ph type="sldNum" sz="quarter" idx="10"/>
          </p:nvPr>
        </p:nvSpPr>
        <p:spPr/>
        <p:txBody>
          <a:bodyPr/>
          <a:lstStyle/>
          <a:p>
            <a:fld id="{0E0E0192-C642-4D4F-AE82-A0D0DC02E26B}" type="slidenum">
              <a:rPr lang="en-US" smtClean="0"/>
              <a:t>63</a:t>
            </a:fld>
            <a:endParaRPr lang="en-US" dirty="0"/>
          </a:p>
        </p:txBody>
      </p:sp>
      <p:sp>
        <p:nvSpPr>
          <p:cNvPr id="3" name="Title 2">
            <a:extLst>
              <a:ext uri="{FF2B5EF4-FFF2-40B4-BE49-F238E27FC236}">
                <a16:creationId xmlns:a16="http://schemas.microsoft.com/office/drawing/2014/main" xmlns="" id="{B5FC5B78-C7B5-0648-B9DE-D6E825259A21}"/>
              </a:ext>
            </a:extLst>
          </p:cNvPr>
          <p:cNvSpPr>
            <a:spLocks noGrp="1"/>
          </p:cNvSpPr>
          <p:nvPr>
            <p:ph type="title"/>
          </p:nvPr>
        </p:nvSpPr>
        <p:spPr/>
        <p:txBody>
          <a:bodyPr/>
          <a:lstStyle/>
          <a:p>
            <a:r>
              <a:rPr lang="en-US" dirty="0"/>
              <a:t>Machine Learning</a:t>
            </a:r>
          </a:p>
        </p:txBody>
      </p:sp>
      <p:sp>
        <p:nvSpPr>
          <p:cNvPr id="4" name="Text Placeholder 3">
            <a:extLst>
              <a:ext uri="{FF2B5EF4-FFF2-40B4-BE49-F238E27FC236}">
                <a16:creationId xmlns:a16="http://schemas.microsoft.com/office/drawing/2014/main" xmlns="" id="{3B42E7AA-1826-FC4D-BEE6-A9C11E82F2CF}"/>
              </a:ext>
            </a:extLst>
          </p:cNvPr>
          <p:cNvSpPr>
            <a:spLocks noGrp="1"/>
          </p:cNvSpPr>
          <p:nvPr>
            <p:ph type="body" sz="quarter" idx="11"/>
          </p:nvPr>
        </p:nvSpPr>
        <p:spPr/>
        <p:txBody>
          <a:bodyPr/>
          <a:lstStyle/>
          <a:p>
            <a:r>
              <a:rPr lang="en-US" dirty="0"/>
              <a:t>1/5</a:t>
            </a:r>
          </a:p>
        </p:txBody>
      </p:sp>
      <p:sp>
        <p:nvSpPr>
          <p:cNvPr id="6" name="TextBox 5">
            <a:extLst>
              <a:ext uri="{FF2B5EF4-FFF2-40B4-BE49-F238E27FC236}">
                <a16:creationId xmlns:a16="http://schemas.microsoft.com/office/drawing/2014/main" xmlns="" id="{86BB8C54-8AD0-2C4D-B4E5-ADB0C7F35CF2}"/>
              </a:ext>
            </a:extLst>
          </p:cNvPr>
          <p:cNvSpPr txBox="1"/>
          <p:nvPr/>
        </p:nvSpPr>
        <p:spPr>
          <a:xfrm>
            <a:off x="1873406" y="2005473"/>
            <a:ext cx="2301904" cy="307777"/>
          </a:xfrm>
          <a:prstGeom prst="rect">
            <a:avLst/>
          </a:prstGeom>
          <a:noFill/>
        </p:spPr>
        <p:txBody>
          <a:bodyPr wrap="square" rtlCol="0">
            <a:spAutoFit/>
          </a:bodyPr>
          <a:lstStyle/>
          <a:p>
            <a:pPr algn="ctr"/>
            <a:r>
              <a:rPr lang="en-US" sz="1400" dirty="0"/>
              <a:t>Amazon Comprehend</a:t>
            </a:r>
          </a:p>
        </p:txBody>
      </p:sp>
      <p:cxnSp>
        <p:nvCxnSpPr>
          <p:cNvPr id="7" name="Straight Connector 6">
            <a:extLst>
              <a:ext uri="{FF2B5EF4-FFF2-40B4-BE49-F238E27FC236}">
                <a16:creationId xmlns:a16="http://schemas.microsoft.com/office/drawing/2014/main" xmlns="" id="{38DD32AA-6803-A643-ABE8-40A2CBA73F52}"/>
              </a:ext>
            </a:extLst>
          </p:cNvPr>
          <p:cNvCxnSpPr>
            <a:cxnSpLocks/>
          </p:cNvCxnSpPr>
          <p:nvPr/>
        </p:nvCxnSpPr>
        <p:spPr>
          <a:xfrm>
            <a:off x="4175311"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xmlns="" id="{BAE906FE-32CD-A24C-A38E-6487874B8184}"/>
              </a:ext>
            </a:extLst>
          </p:cNvPr>
          <p:cNvCxnSpPr>
            <a:cxnSpLocks/>
          </p:cNvCxnSpPr>
          <p:nvPr/>
        </p:nvCxnSpPr>
        <p:spPr>
          <a:xfrm>
            <a:off x="6561672"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xmlns="" id="{6E201A99-E1F5-CF47-86D3-60BD6F3FFF25}"/>
              </a:ext>
            </a:extLst>
          </p:cNvPr>
          <p:cNvCxnSpPr>
            <a:cxnSpLocks/>
          </p:cNvCxnSpPr>
          <p:nvPr/>
        </p:nvCxnSpPr>
        <p:spPr>
          <a:xfrm>
            <a:off x="8981486"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xmlns="" id="{8B570552-7731-8D40-96D8-03CFA4D97156}"/>
              </a:ext>
            </a:extLst>
          </p:cNvPr>
          <p:cNvSpPr txBox="1"/>
          <p:nvPr/>
        </p:nvSpPr>
        <p:spPr>
          <a:xfrm>
            <a:off x="4215162" y="2005473"/>
            <a:ext cx="2301904" cy="307777"/>
          </a:xfrm>
          <a:prstGeom prst="rect">
            <a:avLst/>
          </a:prstGeom>
          <a:noFill/>
        </p:spPr>
        <p:txBody>
          <a:bodyPr wrap="square" rtlCol="0">
            <a:spAutoFit/>
          </a:bodyPr>
          <a:lstStyle/>
          <a:p>
            <a:pPr algn="ctr"/>
            <a:r>
              <a:rPr lang="en-US" sz="1400" dirty="0"/>
              <a:t>Amazon Elastic Inference</a:t>
            </a:r>
          </a:p>
        </p:txBody>
      </p:sp>
      <p:sp>
        <p:nvSpPr>
          <p:cNvPr id="11" name="TextBox 10">
            <a:extLst>
              <a:ext uri="{FF2B5EF4-FFF2-40B4-BE49-F238E27FC236}">
                <a16:creationId xmlns:a16="http://schemas.microsoft.com/office/drawing/2014/main" xmlns="" id="{915F30D8-A2F8-B941-88A1-D68CAB185F89}"/>
              </a:ext>
            </a:extLst>
          </p:cNvPr>
          <p:cNvSpPr txBox="1"/>
          <p:nvPr/>
        </p:nvSpPr>
        <p:spPr>
          <a:xfrm>
            <a:off x="6579221" y="2005472"/>
            <a:ext cx="2301904" cy="307777"/>
          </a:xfrm>
          <a:prstGeom prst="rect">
            <a:avLst/>
          </a:prstGeom>
          <a:noFill/>
        </p:spPr>
        <p:txBody>
          <a:bodyPr wrap="square" rtlCol="0">
            <a:spAutoFit/>
          </a:bodyPr>
          <a:lstStyle/>
          <a:p>
            <a:pPr algn="ctr"/>
            <a:r>
              <a:rPr lang="en-US" sz="1400" dirty="0"/>
              <a:t>Amazon Forecast</a:t>
            </a:r>
          </a:p>
        </p:txBody>
      </p:sp>
      <p:sp>
        <p:nvSpPr>
          <p:cNvPr id="12" name="TextBox 11">
            <a:extLst>
              <a:ext uri="{FF2B5EF4-FFF2-40B4-BE49-F238E27FC236}">
                <a16:creationId xmlns:a16="http://schemas.microsoft.com/office/drawing/2014/main" xmlns="" id="{CF5B0848-2FF6-D148-B08C-82F8E1661333}"/>
              </a:ext>
            </a:extLst>
          </p:cNvPr>
          <p:cNvSpPr txBox="1"/>
          <p:nvPr/>
        </p:nvSpPr>
        <p:spPr>
          <a:xfrm>
            <a:off x="9088245" y="2005473"/>
            <a:ext cx="1821224" cy="307777"/>
          </a:xfrm>
          <a:prstGeom prst="rect">
            <a:avLst/>
          </a:prstGeom>
          <a:noFill/>
        </p:spPr>
        <p:txBody>
          <a:bodyPr wrap="square" rtlCol="0">
            <a:spAutoFit/>
          </a:bodyPr>
          <a:lstStyle/>
          <a:p>
            <a:pPr algn="ctr"/>
            <a:r>
              <a:rPr lang="en-US" sz="1400" dirty="0"/>
              <a:t>Amazon Lex</a:t>
            </a:r>
          </a:p>
        </p:txBody>
      </p:sp>
      <p:sp>
        <p:nvSpPr>
          <p:cNvPr id="13" name="TextBox 12">
            <a:extLst>
              <a:ext uri="{FF2B5EF4-FFF2-40B4-BE49-F238E27FC236}">
                <a16:creationId xmlns:a16="http://schemas.microsoft.com/office/drawing/2014/main" xmlns="" id="{C93A1240-A19E-AF4E-B22B-AD596D0A9768}"/>
              </a:ext>
            </a:extLst>
          </p:cNvPr>
          <p:cNvSpPr txBox="1"/>
          <p:nvPr/>
        </p:nvSpPr>
        <p:spPr>
          <a:xfrm>
            <a:off x="1873406" y="3365922"/>
            <a:ext cx="2301904" cy="307777"/>
          </a:xfrm>
          <a:prstGeom prst="rect">
            <a:avLst/>
          </a:prstGeom>
          <a:noFill/>
        </p:spPr>
        <p:txBody>
          <a:bodyPr wrap="square" rtlCol="0">
            <a:spAutoFit/>
          </a:bodyPr>
          <a:lstStyle/>
          <a:p>
            <a:pPr algn="ctr"/>
            <a:r>
              <a:rPr lang="en-US" sz="1400" dirty="0"/>
              <a:t>Amazon Comprehend</a:t>
            </a:r>
          </a:p>
        </p:txBody>
      </p:sp>
      <p:sp>
        <p:nvSpPr>
          <p:cNvPr id="14" name="TextBox 13">
            <a:extLst>
              <a:ext uri="{FF2B5EF4-FFF2-40B4-BE49-F238E27FC236}">
                <a16:creationId xmlns:a16="http://schemas.microsoft.com/office/drawing/2014/main" xmlns="" id="{12F65B7F-D260-FC42-950A-7A66D2584A7E}"/>
              </a:ext>
            </a:extLst>
          </p:cNvPr>
          <p:cNvSpPr txBox="1"/>
          <p:nvPr/>
        </p:nvSpPr>
        <p:spPr>
          <a:xfrm>
            <a:off x="4215162" y="3365922"/>
            <a:ext cx="2301904" cy="307777"/>
          </a:xfrm>
          <a:prstGeom prst="rect">
            <a:avLst/>
          </a:prstGeom>
          <a:noFill/>
        </p:spPr>
        <p:txBody>
          <a:bodyPr wrap="square" rtlCol="0">
            <a:spAutoFit/>
          </a:bodyPr>
          <a:lstStyle/>
          <a:p>
            <a:pPr algn="ctr"/>
            <a:r>
              <a:rPr lang="en-US" sz="1400" dirty="0"/>
              <a:t>Amazon Elastic Inference</a:t>
            </a:r>
          </a:p>
        </p:txBody>
      </p:sp>
      <p:sp>
        <p:nvSpPr>
          <p:cNvPr id="15" name="TextBox 14">
            <a:extLst>
              <a:ext uri="{FF2B5EF4-FFF2-40B4-BE49-F238E27FC236}">
                <a16:creationId xmlns:a16="http://schemas.microsoft.com/office/drawing/2014/main" xmlns="" id="{70E84D3C-2B8F-4444-80B9-AD4ED6C397F8}"/>
              </a:ext>
            </a:extLst>
          </p:cNvPr>
          <p:cNvSpPr txBox="1"/>
          <p:nvPr/>
        </p:nvSpPr>
        <p:spPr>
          <a:xfrm>
            <a:off x="6579221" y="3365921"/>
            <a:ext cx="2301904" cy="307777"/>
          </a:xfrm>
          <a:prstGeom prst="rect">
            <a:avLst/>
          </a:prstGeom>
          <a:noFill/>
        </p:spPr>
        <p:txBody>
          <a:bodyPr wrap="square" rtlCol="0">
            <a:spAutoFit/>
          </a:bodyPr>
          <a:lstStyle/>
          <a:p>
            <a:pPr algn="ctr"/>
            <a:r>
              <a:rPr lang="en-US" sz="1400" dirty="0"/>
              <a:t>Amazon Forecast</a:t>
            </a:r>
          </a:p>
        </p:txBody>
      </p:sp>
      <p:sp>
        <p:nvSpPr>
          <p:cNvPr id="16" name="TextBox 15">
            <a:extLst>
              <a:ext uri="{FF2B5EF4-FFF2-40B4-BE49-F238E27FC236}">
                <a16:creationId xmlns:a16="http://schemas.microsoft.com/office/drawing/2014/main" xmlns="" id="{0638AD31-C9DE-0D44-9BE5-2BDE786630B3}"/>
              </a:ext>
            </a:extLst>
          </p:cNvPr>
          <p:cNvSpPr txBox="1"/>
          <p:nvPr/>
        </p:nvSpPr>
        <p:spPr>
          <a:xfrm>
            <a:off x="9088245" y="3365922"/>
            <a:ext cx="1821224" cy="307777"/>
          </a:xfrm>
          <a:prstGeom prst="rect">
            <a:avLst/>
          </a:prstGeom>
          <a:noFill/>
        </p:spPr>
        <p:txBody>
          <a:bodyPr wrap="square" rtlCol="0">
            <a:spAutoFit/>
          </a:bodyPr>
          <a:lstStyle/>
          <a:p>
            <a:pPr algn="ctr"/>
            <a:r>
              <a:rPr lang="en-US" sz="1400" dirty="0"/>
              <a:t>Amazon Lex</a:t>
            </a:r>
          </a:p>
        </p:txBody>
      </p:sp>
      <p:pic>
        <p:nvPicPr>
          <p:cNvPr id="17" name="Graphic 16">
            <a:extLst>
              <a:ext uri="{FF2B5EF4-FFF2-40B4-BE49-F238E27FC236}">
                <a16:creationId xmlns:a16="http://schemas.microsoft.com/office/drawing/2014/main" xmlns="" id="{716DC3A2-46A0-1740-8F81-2BE3E9FD0473}"/>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2668758" y="2621001"/>
            <a:ext cx="711200" cy="711200"/>
          </a:xfrm>
          <a:prstGeom prst="rect">
            <a:avLst/>
          </a:prstGeom>
        </p:spPr>
      </p:pic>
      <p:pic>
        <p:nvPicPr>
          <p:cNvPr id="19" name="Graphic 18">
            <a:extLst>
              <a:ext uri="{FF2B5EF4-FFF2-40B4-BE49-F238E27FC236}">
                <a16:creationId xmlns:a16="http://schemas.microsoft.com/office/drawing/2014/main" xmlns="" id="{2CA91246-2E45-8F46-AA12-64DD178676C0}"/>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2668758" y="1294272"/>
            <a:ext cx="711200" cy="711200"/>
          </a:xfrm>
          <a:prstGeom prst="rect">
            <a:avLst/>
          </a:prstGeom>
        </p:spPr>
      </p:pic>
      <p:pic>
        <p:nvPicPr>
          <p:cNvPr id="21" name="Graphic 20">
            <a:extLst>
              <a:ext uri="{FF2B5EF4-FFF2-40B4-BE49-F238E27FC236}">
                <a16:creationId xmlns:a16="http://schemas.microsoft.com/office/drawing/2014/main" xmlns="" id="{29A7E617-EA2A-5849-AFA7-95458E028C76}"/>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5010514" y="2621001"/>
            <a:ext cx="711200" cy="711200"/>
          </a:xfrm>
          <a:prstGeom prst="rect">
            <a:avLst/>
          </a:prstGeom>
        </p:spPr>
      </p:pic>
      <p:pic>
        <p:nvPicPr>
          <p:cNvPr id="23" name="Graphic 22">
            <a:extLst>
              <a:ext uri="{FF2B5EF4-FFF2-40B4-BE49-F238E27FC236}">
                <a16:creationId xmlns:a16="http://schemas.microsoft.com/office/drawing/2014/main" xmlns="" id="{53597E92-C61A-B64B-9426-AF1F7506B15B}"/>
              </a:ext>
            </a:extLst>
          </p:cNvPr>
          <p:cNvPicPr>
            <a:picLocks noChangeAspect="1"/>
          </p:cNvPicPr>
          <p:nvPr/>
        </p:nvPicPr>
        <p:blipFill>
          <a:blip r:embed="rId8">
            <a:extLst>
              <a:ext uri="{96DAC541-7B7A-43D3-8B79-37D633B846F1}">
                <asvg:svgBlip xmlns:asvg="http://schemas.microsoft.com/office/drawing/2016/SVG/main" xmlns="" r:embed="rId9"/>
              </a:ext>
            </a:extLst>
          </a:blip>
          <a:stretch>
            <a:fillRect/>
          </a:stretch>
        </p:blipFill>
        <p:spPr>
          <a:xfrm>
            <a:off x="5010514" y="1294272"/>
            <a:ext cx="711200" cy="711200"/>
          </a:xfrm>
          <a:prstGeom prst="rect">
            <a:avLst/>
          </a:prstGeom>
        </p:spPr>
      </p:pic>
      <p:pic>
        <p:nvPicPr>
          <p:cNvPr id="25" name="Graphic 24">
            <a:extLst>
              <a:ext uri="{FF2B5EF4-FFF2-40B4-BE49-F238E27FC236}">
                <a16:creationId xmlns:a16="http://schemas.microsoft.com/office/drawing/2014/main" xmlns="" id="{D3D71707-522E-9E49-93F5-8C195A09463D}"/>
              </a:ext>
            </a:extLst>
          </p:cNvPr>
          <p:cNvPicPr>
            <a:picLocks noChangeAspect="1"/>
          </p:cNvPicPr>
          <p:nvPr/>
        </p:nvPicPr>
        <p:blipFill>
          <a:blip r:embed="rId10">
            <a:extLst>
              <a:ext uri="{96DAC541-7B7A-43D3-8B79-37D633B846F1}">
                <asvg:svgBlip xmlns:asvg="http://schemas.microsoft.com/office/drawing/2016/SVG/main" xmlns="" r:embed="rId11"/>
              </a:ext>
            </a:extLst>
          </a:blip>
          <a:stretch>
            <a:fillRect/>
          </a:stretch>
        </p:blipFill>
        <p:spPr>
          <a:xfrm>
            <a:off x="7374573" y="2621001"/>
            <a:ext cx="711200" cy="711200"/>
          </a:xfrm>
          <a:prstGeom prst="rect">
            <a:avLst/>
          </a:prstGeom>
        </p:spPr>
      </p:pic>
      <p:pic>
        <p:nvPicPr>
          <p:cNvPr id="27" name="Graphic 26">
            <a:extLst>
              <a:ext uri="{FF2B5EF4-FFF2-40B4-BE49-F238E27FC236}">
                <a16:creationId xmlns:a16="http://schemas.microsoft.com/office/drawing/2014/main" xmlns="" id="{D05C9F86-53B7-9647-B5AE-7D005B88C920}"/>
              </a:ext>
            </a:extLst>
          </p:cNvPr>
          <p:cNvPicPr>
            <a:picLocks noChangeAspect="1"/>
          </p:cNvPicPr>
          <p:nvPr/>
        </p:nvPicPr>
        <p:blipFill>
          <a:blip r:embed="rId12">
            <a:extLst>
              <a:ext uri="{96DAC541-7B7A-43D3-8B79-37D633B846F1}">
                <asvg:svgBlip xmlns:asvg="http://schemas.microsoft.com/office/drawing/2016/SVG/main" xmlns="" r:embed="rId13"/>
              </a:ext>
            </a:extLst>
          </a:blip>
          <a:stretch>
            <a:fillRect/>
          </a:stretch>
        </p:blipFill>
        <p:spPr>
          <a:xfrm>
            <a:off x="7374573" y="1294272"/>
            <a:ext cx="711200" cy="711200"/>
          </a:xfrm>
          <a:prstGeom prst="rect">
            <a:avLst/>
          </a:prstGeom>
        </p:spPr>
      </p:pic>
      <p:pic>
        <p:nvPicPr>
          <p:cNvPr id="29" name="Graphic 28">
            <a:extLst>
              <a:ext uri="{FF2B5EF4-FFF2-40B4-BE49-F238E27FC236}">
                <a16:creationId xmlns:a16="http://schemas.microsoft.com/office/drawing/2014/main" xmlns="" id="{03E07DBA-27D4-074F-B1B4-2B633772CC1E}"/>
              </a:ext>
            </a:extLst>
          </p:cNvPr>
          <p:cNvPicPr>
            <a:picLocks noChangeAspect="1"/>
          </p:cNvPicPr>
          <p:nvPr/>
        </p:nvPicPr>
        <p:blipFill>
          <a:blip r:embed="rId14">
            <a:extLst>
              <a:ext uri="{96DAC541-7B7A-43D3-8B79-37D633B846F1}">
                <asvg:svgBlip xmlns:asvg="http://schemas.microsoft.com/office/drawing/2016/SVG/main" xmlns="" r:embed="rId15"/>
              </a:ext>
            </a:extLst>
          </a:blip>
          <a:stretch>
            <a:fillRect/>
          </a:stretch>
        </p:blipFill>
        <p:spPr>
          <a:xfrm>
            <a:off x="9597345" y="2621001"/>
            <a:ext cx="711200" cy="711200"/>
          </a:xfrm>
          <a:prstGeom prst="rect">
            <a:avLst/>
          </a:prstGeom>
        </p:spPr>
      </p:pic>
      <p:pic>
        <p:nvPicPr>
          <p:cNvPr id="31" name="Graphic 30">
            <a:extLst>
              <a:ext uri="{FF2B5EF4-FFF2-40B4-BE49-F238E27FC236}">
                <a16:creationId xmlns:a16="http://schemas.microsoft.com/office/drawing/2014/main" xmlns="" id="{787CA0BC-E516-224A-B352-16BDB01965EC}"/>
              </a:ext>
            </a:extLst>
          </p:cNvPr>
          <p:cNvPicPr>
            <a:picLocks noChangeAspect="1"/>
          </p:cNvPicPr>
          <p:nvPr/>
        </p:nvPicPr>
        <p:blipFill>
          <a:blip r:embed="rId16">
            <a:extLst>
              <a:ext uri="{96DAC541-7B7A-43D3-8B79-37D633B846F1}">
                <asvg:svgBlip xmlns:asvg="http://schemas.microsoft.com/office/drawing/2016/SVG/main" xmlns="" r:embed="rId17"/>
              </a:ext>
            </a:extLst>
          </a:blip>
          <a:stretch>
            <a:fillRect/>
          </a:stretch>
        </p:blipFill>
        <p:spPr>
          <a:xfrm>
            <a:off x="9597345" y="1294272"/>
            <a:ext cx="711200" cy="711200"/>
          </a:xfrm>
          <a:prstGeom prst="rect">
            <a:avLst/>
          </a:prstGeom>
        </p:spPr>
      </p:pic>
    </p:spTree>
    <p:extLst>
      <p:ext uri="{BB962C8B-B14F-4D97-AF65-F5344CB8AC3E}">
        <p14:creationId xmlns:p14="http://schemas.microsoft.com/office/powerpoint/2010/main" val="3376542780"/>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32FB0EF4-5F4F-3940-B33D-1148200EE38E}"/>
              </a:ext>
            </a:extLst>
          </p:cNvPr>
          <p:cNvSpPr>
            <a:spLocks noGrp="1"/>
          </p:cNvSpPr>
          <p:nvPr>
            <p:ph type="sldNum" sz="quarter" idx="10"/>
          </p:nvPr>
        </p:nvSpPr>
        <p:spPr/>
        <p:txBody>
          <a:bodyPr/>
          <a:lstStyle/>
          <a:p>
            <a:fld id="{0E0E0192-C642-4D4F-AE82-A0D0DC02E26B}" type="slidenum">
              <a:rPr lang="en-US" smtClean="0"/>
              <a:t>64</a:t>
            </a:fld>
            <a:endParaRPr lang="en-US" dirty="0"/>
          </a:p>
        </p:txBody>
      </p:sp>
      <p:sp>
        <p:nvSpPr>
          <p:cNvPr id="3" name="Title 2">
            <a:extLst>
              <a:ext uri="{FF2B5EF4-FFF2-40B4-BE49-F238E27FC236}">
                <a16:creationId xmlns:a16="http://schemas.microsoft.com/office/drawing/2014/main" xmlns="" id="{B5FC5B78-C7B5-0648-B9DE-D6E825259A21}"/>
              </a:ext>
            </a:extLst>
          </p:cNvPr>
          <p:cNvSpPr>
            <a:spLocks noGrp="1"/>
          </p:cNvSpPr>
          <p:nvPr>
            <p:ph type="title"/>
          </p:nvPr>
        </p:nvSpPr>
        <p:spPr/>
        <p:txBody>
          <a:bodyPr/>
          <a:lstStyle/>
          <a:p>
            <a:r>
              <a:rPr lang="en-US" dirty="0"/>
              <a:t>Machine Learning</a:t>
            </a:r>
          </a:p>
        </p:txBody>
      </p:sp>
      <p:sp>
        <p:nvSpPr>
          <p:cNvPr id="4" name="Text Placeholder 3">
            <a:extLst>
              <a:ext uri="{FF2B5EF4-FFF2-40B4-BE49-F238E27FC236}">
                <a16:creationId xmlns:a16="http://schemas.microsoft.com/office/drawing/2014/main" xmlns="" id="{3B42E7AA-1826-FC4D-BEE6-A9C11E82F2CF}"/>
              </a:ext>
            </a:extLst>
          </p:cNvPr>
          <p:cNvSpPr>
            <a:spLocks noGrp="1"/>
          </p:cNvSpPr>
          <p:nvPr>
            <p:ph type="body" sz="quarter" idx="11"/>
          </p:nvPr>
        </p:nvSpPr>
        <p:spPr/>
        <p:txBody>
          <a:bodyPr/>
          <a:lstStyle/>
          <a:p>
            <a:r>
              <a:rPr lang="en-US" dirty="0"/>
              <a:t>2/5</a:t>
            </a:r>
          </a:p>
        </p:txBody>
      </p:sp>
      <p:sp>
        <p:nvSpPr>
          <p:cNvPr id="6" name="TextBox 5">
            <a:extLst>
              <a:ext uri="{FF2B5EF4-FFF2-40B4-BE49-F238E27FC236}">
                <a16:creationId xmlns:a16="http://schemas.microsoft.com/office/drawing/2014/main" xmlns="" id="{86BB8C54-8AD0-2C4D-B4E5-ADB0C7F35CF2}"/>
              </a:ext>
            </a:extLst>
          </p:cNvPr>
          <p:cNvSpPr txBox="1"/>
          <p:nvPr/>
        </p:nvSpPr>
        <p:spPr>
          <a:xfrm>
            <a:off x="1873406" y="2005473"/>
            <a:ext cx="2301904" cy="307777"/>
          </a:xfrm>
          <a:prstGeom prst="rect">
            <a:avLst/>
          </a:prstGeom>
          <a:noFill/>
        </p:spPr>
        <p:txBody>
          <a:bodyPr wrap="square" rtlCol="0">
            <a:spAutoFit/>
          </a:bodyPr>
          <a:lstStyle/>
          <a:p>
            <a:pPr algn="ctr"/>
            <a:r>
              <a:rPr lang="en-US" sz="1400" dirty="0"/>
              <a:t>Amazon Personalize</a:t>
            </a:r>
          </a:p>
        </p:txBody>
      </p:sp>
      <p:cxnSp>
        <p:nvCxnSpPr>
          <p:cNvPr id="7" name="Straight Connector 6">
            <a:extLst>
              <a:ext uri="{FF2B5EF4-FFF2-40B4-BE49-F238E27FC236}">
                <a16:creationId xmlns:a16="http://schemas.microsoft.com/office/drawing/2014/main" xmlns="" id="{38DD32AA-6803-A643-ABE8-40A2CBA73F52}"/>
              </a:ext>
            </a:extLst>
          </p:cNvPr>
          <p:cNvCxnSpPr>
            <a:cxnSpLocks/>
          </p:cNvCxnSpPr>
          <p:nvPr/>
        </p:nvCxnSpPr>
        <p:spPr>
          <a:xfrm>
            <a:off x="4175311"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xmlns="" id="{BAE906FE-32CD-A24C-A38E-6487874B8184}"/>
              </a:ext>
            </a:extLst>
          </p:cNvPr>
          <p:cNvCxnSpPr>
            <a:cxnSpLocks/>
          </p:cNvCxnSpPr>
          <p:nvPr/>
        </p:nvCxnSpPr>
        <p:spPr>
          <a:xfrm>
            <a:off x="6561672"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xmlns="" id="{6E201A99-E1F5-CF47-86D3-60BD6F3FFF25}"/>
              </a:ext>
            </a:extLst>
          </p:cNvPr>
          <p:cNvCxnSpPr>
            <a:cxnSpLocks/>
          </p:cNvCxnSpPr>
          <p:nvPr/>
        </p:nvCxnSpPr>
        <p:spPr>
          <a:xfrm>
            <a:off x="8981486"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xmlns="" id="{8B570552-7731-8D40-96D8-03CFA4D97156}"/>
              </a:ext>
            </a:extLst>
          </p:cNvPr>
          <p:cNvSpPr txBox="1"/>
          <p:nvPr/>
        </p:nvSpPr>
        <p:spPr>
          <a:xfrm>
            <a:off x="4215162" y="2005473"/>
            <a:ext cx="2301904" cy="307777"/>
          </a:xfrm>
          <a:prstGeom prst="rect">
            <a:avLst/>
          </a:prstGeom>
          <a:noFill/>
        </p:spPr>
        <p:txBody>
          <a:bodyPr wrap="square" rtlCol="0">
            <a:spAutoFit/>
          </a:bodyPr>
          <a:lstStyle/>
          <a:p>
            <a:pPr algn="ctr"/>
            <a:r>
              <a:rPr lang="en-US" sz="1400" dirty="0"/>
              <a:t>Amazon Polly</a:t>
            </a:r>
          </a:p>
        </p:txBody>
      </p:sp>
      <p:sp>
        <p:nvSpPr>
          <p:cNvPr id="11" name="TextBox 10">
            <a:extLst>
              <a:ext uri="{FF2B5EF4-FFF2-40B4-BE49-F238E27FC236}">
                <a16:creationId xmlns:a16="http://schemas.microsoft.com/office/drawing/2014/main" xmlns="" id="{915F30D8-A2F8-B941-88A1-D68CAB185F89}"/>
              </a:ext>
            </a:extLst>
          </p:cNvPr>
          <p:cNvSpPr txBox="1"/>
          <p:nvPr/>
        </p:nvSpPr>
        <p:spPr>
          <a:xfrm>
            <a:off x="6579221" y="2005472"/>
            <a:ext cx="2301904" cy="307777"/>
          </a:xfrm>
          <a:prstGeom prst="rect">
            <a:avLst/>
          </a:prstGeom>
          <a:noFill/>
        </p:spPr>
        <p:txBody>
          <a:bodyPr wrap="square" rtlCol="0">
            <a:spAutoFit/>
          </a:bodyPr>
          <a:lstStyle/>
          <a:p>
            <a:pPr algn="ctr"/>
            <a:r>
              <a:rPr lang="en-US" sz="1400" dirty="0"/>
              <a:t>Amazon </a:t>
            </a:r>
            <a:r>
              <a:rPr lang="en-US" sz="1400" dirty="0" err="1"/>
              <a:t>Rekognition</a:t>
            </a:r>
            <a:endParaRPr lang="en-US" sz="1400" dirty="0"/>
          </a:p>
        </p:txBody>
      </p:sp>
      <p:sp>
        <p:nvSpPr>
          <p:cNvPr id="12" name="TextBox 11">
            <a:extLst>
              <a:ext uri="{FF2B5EF4-FFF2-40B4-BE49-F238E27FC236}">
                <a16:creationId xmlns:a16="http://schemas.microsoft.com/office/drawing/2014/main" xmlns="" id="{CF5B0848-2FF6-D148-B08C-82F8E1661333}"/>
              </a:ext>
            </a:extLst>
          </p:cNvPr>
          <p:cNvSpPr txBox="1"/>
          <p:nvPr/>
        </p:nvSpPr>
        <p:spPr>
          <a:xfrm>
            <a:off x="9088244" y="2005473"/>
            <a:ext cx="2212547" cy="307777"/>
          </a:xfrm>
          <a:prstGeom prst="rect">
            <a:avLst/>
          </a:prstGeom>
          <a:noFill/>
        </p:spPr>
        <p:txBody>
          <a:bodyPr wrap="square" rtlCol="0">
            <a:spAutoFit/>
          </a:bodyPr>
          <a:lstStyle/>
          <a:p>
            <a:pPr algn="ctr"/>
            <a:r>
              <a:rPr lang="en-US" sz="1400" dirty="0"/>
              <a:t>Amazon </a:t>
            </a:r>
            <a:r>
              <a:rPr lang="en-US" sz="1400" dirty="0" err="1"/>
              <a:t>SageMaker</a:t>
            </a:r>
            <a:endParaRPr lang="en-US" sz="1400" dirty="0"/>
          </a:p>
        </p:txBody>
      </p:sp>
      <p:sp>
        <p:nvSpPr>
          <p:cNvPr id="13" name="TextBox 12">
            <a:extLst>
              <a:ext uri="{FF2B5EF4-FFF2-40B4-BE49-F238E27FC236}">
                <a16:creationId xmlns:a16="http://schemas.microsoft.com/office/drawing/2014/main" xmlns="" id="{177D3394-CFD2-6542-90F0-441AFA1EAA16}"/>
              </a:ext>
            </a:extLst>
          </p:cNvPr>
          <p:cNvSpPr txBox="1"/>
          <p:nvPr/>
        </p:nvSpPr>
        <p:spPr>
          <a:xfrm>
            <a:off x="9088244" y="4197109"/>
            <a:ext cx="2212547" cy="307777"/>
          </a:xfrm>
          <a:prstGeom prst="rect">
            <a:avLst/>
          </a:prstGeom>
          <a:noFill/>
        </p:spPr>
        <p:txBody>
          <a:bodyPr wrap="square" rtlCol="0">
            <a:spAutoFit/>
          </a:bodyPr>
          <a:lstStyle/>
          <a:p>
            <a:pPr algn="ctr"/>
            <a:r>
              <a:rPr lang="en-US" sz="1400" dirty="0"/>
              <a:t>Notebook</a:t>
            </a:r>
          </a:p>
        </p:txBody>
      </p:sp>
      <p:sp>
        <p:nvSpPr>
          <p:cNvPr id="14" name="TextBox 13">
            <a:extLst>
              <a:ext uri="{FF2B5EF4-FFF2-40B4-BE49-F238E27FC236}">
                <a16:creationId xmlns:a16="http://schemas.microsoft.com/office/drawing/2014/main" xmlns="" id="{750F8798-238A-DD4E-B79B-E84F07C41FEF}"/>
              </a:ext>
            </a:extLst>
          </p:cNvPr>
          <p:cNvSpPr txBox="1"/>
          <p:nvPr/>
        </p:nvSpPr>
        <p:spPr>
          <a:xfrm>
            <a:off x="9088244" y="5000146"/>
            <a:ext cx="2212547" cy="307777"/>
          </a:xfrm>
          <a:prstGeom prst="rect">
            <a:avLst/>
          </a:prstGeom>
          <a:noFill/>
        </p:spPr>
        <p:txBody>
          <a:bodyPr wrap="square" rtlCol="0">
            <a:spAutoFit/>
          </a:bodyPr>
          <a:lstStyle/>
          <a:p>
            <a:pPr algn="ctr"/>
            <a:r>
              <a:rPr lang="en-US" sz="1400" dirty="0"/>
              <a:t>Model</a:t>
            </a:r>
          </a:p>
        </p:txBody>
      </p:sp>
      <p:sp>
        <p:nvSpPr>
          <p:cNvPr id="15" name="TextBox 14">
            <a:extLst>
              <a:ext uri="{FF2B5EF4-FFF2-40B4-BE49-F238E27FC236}">
                <a16:creationId xmlns:a16="http://schemas.microsoft.com/office/drawing/2014/main" xmlns="" id="{441C52E1-6232-9646-A0A3-EA865A34746C}"/>
              </a:ext>
            </a:extLst>
          </p:cNvPr>
          <p:cNvSpPr txBox="1"/>
          <p:nvPr/>
        </p:nvSpPr>
        <p:spPr>
          <a:xfrm>
            <a:off x="9088244" y="5713650"/>
            <a:ext cx="2212547" cy="307777"/>
          </a:xfrm>
          <a:prstGeom prst="rect">
            <a:avLst/>
          </a:prstGeom>
          <a:noFill/>
        </p:spPr>
        <p:txBody>
          <a:bodyPr wrap="square" rtlCol="0">
            <a:spAutoFit/>
          </a:bodyPr>
          <a:lstStyle/>
          <a:p>
            <a:pPr algn="ctr"/>
            <a:r>
              <a:rPr lang="en-US" sz="1400" dirty="0"/>
              <a:t>Train</a:t>
            </a:r>
          </a:p>
        </p:txBody>
      </p:sp>
      <p:sp>
        <p:nvSpPr>
          <p:cNvPr id="16" name="TextBox 15">
            <a:extLst>
              <a:ext uri="{FF2B5EF4-FFF2-40B4-BE49-F238E27FC236}">
                <a16:creationId xmlns:a16="http://schemas.microsoft.com/office/drawing/2014/main" xmlns="" id="{05F8F41E-2C4D-7641-BD16-DCBF9999792B}"/>
              </a:ext>
            </a:extLst>
          </p:cNvPr>
          <p:cNvSpPr txBox="1"/>
          <p:nvPr/>
        </p:nvSpPr>
        <p:spPr>
          <a:xfrm>
            <a:off x="1873406" y="3343619"/>
            <a:ext cx="2301904" cy="307777"/>
          </a:xfrm>
          <a:prstGeom prst="rect">
            <a:avLst/>
          </a:prstGeom>
          <a:noFill/>
        </p:spPr>
        <p:txBody>
          <a:bodyPr wrap="square" rtlCol="0">
            <a:spAutoFit/>
          </a:bodyPr>
          <a:lstStyle/>
          <a:p>
            <a:pPr algn="ctr"/>
            <a:r>
              <a:rPr lang="en-US" sz="1400" dirty="0"/>
              <a:t>Amazon Personalize</a:t>
            </a:r>
          </a:p>
        </p:txBody>
      </p:sp>
      <p:sp>
        <p:nvSpPr>
          <p:cNvPr id="17" name="TextBox 16">
            <a:extLst>
              <a:ext uri="{FF2B5EF4-FFF2-40B4-BE49-F238E27FC236}">
                <a16:creationId xmlns:a16="http://schemas.microsoft.com/office/drawing/2014/main" xmlns="" id="{46A5AC97-17E0-8549-82B4-F67733E05D9F}"/>
              </a:ext>
            </a:extLst>
          </p:cNvPr>
          <p:cNvSpPr txBox="1"/>
          <p:nvPr/>
        </p:nvSpPr>
        <p:spPr>
          <a:xfrm>
            <a:off x="4215162" y="3343619"/>
            <a:ext cx="2301904" cy="307777"/>
          </a:xfrm>
          <a:prstGeom prst="rect">
            <a:avLst/>
          </a:prstGeom>
          <a:noFill/>
        </p:spPr>
        <p:txBody>
          <a:bodyPr wrap="square" rtlCol="0">
            <a:spAutoFit/>
          </a:bodyPr>
          <a:lstStyle/>
          <a:p>
            <a:pPr algn="ctr"/>
            <a:r>
              <a:rPr lang="en-US" sz="1400" dirty="0"/>
              <a:t>Amazon Polly</a:t>
            </a:r>
          </a:p>
        </p:txBody>
      </p:sp>
      <p:sp>
        <p:nvSpPr>
          <p:cNvPr id="18" name="TextBox 17">
            <a:extLst>
              <a:ext uri="{FF2B5EF4-FFF2-40B4-BE49-F238E27FC236}">
                <a16:creationId xmlns:a16="http://schemas.microsoft.com/office/drawing/2014/main" xmlns="" id="{98231113-AA89-BD4E-942C-359A6081E237}"/>
              </a:ext>
            </a:extLst>
          </p:cNvPr>
          <p:cNvSpPr txBox="1"/>
          <p:nvPr/>
        </p:nvSpPr>
        <p:spPr>
          <a:xfrm>
            <a:off x="6579221" y="3343618"/>
            <a:ext cx="2301904" cy="307777"/>
          </a:xfrm>
          <a:prstGeom prst="rect">
            <a:avLst/>
          </a:prstGeom>
          <a:noFill/>
        </p:spPr>
        <p:txBody>
          <a:bodyPr wrap="square" rtlCol="0">
            <a:spAutoFit/>
          </a:bodyPr>
          <a:lstStyle/>
          <a:p>
            <a:pPr algn="ctr"/>
            <a:r>
              <a:rPr lang="en-US" sz="1400" dirty="0"/>
              <a:t>Amazon </a:t>
            </a:r>
            <a:r>
              <a:rPr lang="en-US" sz="1400" dirty="0" err="1"/>
              <a:t>Rekognition</a:t>
            </a:r>
            <a:endParaRPr lang="en-US" sz="1400" dirty="0"/>
          </a:p>
        </p:txBody>
      </p:sp>
      <p:sp>
        <p:nvSpPr>
          <p:cNvPr id="19" name="TextBox 18">
            <a:extLst>
              <a:ext uri="{FF2B5EF4-FFF2-40B4-BE49-F238E27FC236}">
                <a16:creationId xmlns:a16="http://schemas.microsoft.com/office/drawing/2014/main" xmlns="" id="{B23189AF-B27C-6C4C-B141-00BBD79697B6}"/>
              </a:ext>
            </a:extLst>
          </p:cNvPr>
          <p:cNvSpPr txBox="1"/>
          <p:nvPr/>
        </p:nvSpPr>
        <p:spPr>
          <a:xfrm>
            <a:off x="9088244" y="3343619"/>
            <a:ext cx="2212547" cy="307777"/>
          </a:xfrm>
          <a:prstGeom prst="rect">
            <a:avLst/>
          </a:prstGeom>
          <a:noFill/>
        </p:spPr>
        <p:txBody>
          <a:bodyPr wrap="square" rtlCol="0">
            <a:spAutoFit/>
          </a:bodyPr>
          <a:lstStyle/>
          <a:p>
            <a:pPr algn="ctr"/>
            <a:r>
              <a:rPr lang="en-US" sz="1400" dirty="0"/>
              <a:t>Amazon </a:t>
            </a:r>
            <a:r>
              <a:rPr lang="en-US" sz="1400" dirty="0" err="1"/>
              <a:t>SageMaker</a:t>
            </a:r>
            <a:endParaRPr lang="en-US" sz="1400" dirty="0"/>
          </a:p>
        </p:txBody>
      </p:sp>
      <p:pic>
        <p:nvPicPr>
          <p:cNvPr id="20" name="Graphic 19">
            <a:extLst>
              <a:ext uri="{FF2B5EF4-FFF2-40B4-BE49-F238E27FC236}">
                <a16:creationId xmlns:a16="http://schemas.microsoft.com/office/drawing/2014/main" xmlns="" id="{BDE3CE41-62F6-8248-8A31-BAF8C6B3008D}"/>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2668758" y="2551994"/>
            <a:ext cx="711200" cy="711200"/>
          </a:xfrm>
          <a:prstGeom prst="rect">
            <a:avLst/>
          </a:prstGeom>
        </p:spPr>
      </p:pic>
      <p:pic>
        <p:nvPicPr>
          <p:cNvPr id="22" name="Graphic 21">
            <a:extLst>
              <a:ext uri="{FF2B5EF4-FFF2-40B4-BE49-F238E27FC236}">
                <a16:creationId xmlns:a16="http://schemas.microsoft.com/office/drawing/2014/main" xmlns="" id="{F62BD2FC-968F-C346-9C8C-75317BF12F40}"/>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2668758" y="1232969"/>
            <a:ext cx="711200" cy="711200"/>
          </a:xfrm>
          <a:prstGeom prst="rect">
            <a:avLst/>
          </a:prstGeom>
        </p:spPr>
      </p:pic>
      <p:pic>
        <p:nvPicPr>
          <p:cNvPr id="24" name="Graphic 23">
            <a:extLst>
              <a:ext uri="{FF2B5EF4-FFF2-40B4-BE49-F238E27FC236}">
                <a16:creationId xmlns:a16="http://schemas.microsoft.com/office/drawing/2014/main" xmlns="" id="{814B57E9-CF5F-C441-87AE-6F44E971F76D}"/>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5010514" y="2551994"/>
            <a:ext cx="711200" cy="711200"/>
          </a:xfrm>
          <a:prstGeom prst="rect">
            <a:avLst/>
          </a:prstGeom>
        </p:spPr>
      </p:pic>
      <p:pic>
        <p:nvPicPr>
          <p:cNvPr id="26" name="Graphic 25">
            <a:extLst>
              <a:ext uri="{FF2B5EF4-FFF2-40B4-BE49-F238E27FC236}">
                <a16:creationId xmlns:a16="http://schemas.microsoft.com/office/drawing/2014/main" xmlns="" id="{7BC2721B-0975-A54C-9891-1787D8658522}"/>
              </a:ext>
            </a:extLst>
          </p:cNvPr>
          <p:cNvPicPr>
            <a:picLocks noChangeAspect="1"/>
          </p:cNvPicPr>
          <p:nvPr/>
        </p:nvPicPr>
        <p:blipFill>
          <a:blip r:embed="rId8">
            <a:extLst>
              <a:ext uri="{96DAC541-7B7A-43D3-8B79-37D633B846F1}">
                <asvg:svgBlip xmlns:asvg="http://schemas.microsoft.com/office/drawing/2016/SVG/main" xmlns="" r:embed="rId9"/>
              </a:ext>
            </a:extLst>
          </a:blip>
          <a:stretch>
            <a:fillRect/>
          </a:stretch>
        </p:blipFill>
        <p:spPr>
          <a:xfrm>
            <a:off x="5010514" y="1232969"/>
            <a:ext cx="711200" cy="711200"/>
          </a:xfrm>
          <a:prstGeom prst="rect">
            <a:avLst/>
          </a:prstGeom>
        </p:spPr>
      </p:pic>
      <p:pic>
        <p:nvPicPr>
          <p:cNvPr id="28" name="Graphic 27">
            <a:extLst>
              <a:ext uri="{FF2B5EF4-FFF2-40B4-BE49-F238E27FC236}">
                <a16:creationId xmlns:a16="http://schemas.microsoft.com/office/drawing/2014/main" xmlns="" id="{6FBCC579-DCD9-F840-AC4B-624D8C7D5977}"/>
              </a:ext>
            </a:extLst>
          </p:cNvPr>
          <p:cNvPicPr>
            <a:picLocks noChangeAspect="1"/>
          </p:cNvPicPr>
          <p:nvPr/>
        </p:nvPicPr>
        <p:blipFill>
          <a:blip r:embed="rId10">
            <a:extLst>
              <a:ext uri="{96DAC541-7B7A-43D3-8B79-37D633B846F1}">
                <asvg:svgBlip xmlns:asvg="http://schemas.microsoft.com/office/drawing/2016/SVG/main" xmlns="" r:embed="rId11"/>
              </a:ext>
            </a:extLst>
          </a:blip>
          <a:stretch>
            <a:fillRect/>
          </a:stretch>
        </p:blipFill>
        <p:spPr>
          <a:xfrm>
            <a:off x="7374573" y="2551994"/>
            <a:ext cx="711200" cy="711200"/>
          </a:xfrm>
          <a:prstGeom prst="rect">
            <a:avLst/>
          </a:prstGeom>
        </p:spPr>
      </p:pic>
      <p:pic>
        <p:nvPicPr>
          <p:cNvPr id="30" name="Graphic 29">
            <a:extLst>
              <a:ext uri="{FF2B5EF4-FFF2-40B4-BE49-F238E27FC236}">
                <a16:creationId xmlns:a16="http://schemas.microsoft.com/office/drawing/2014/main" xmlns="" id="{F5B51DC2-5414-9B46-B359-E8CB504FCE81}"/>
              </a:ext>
            </a:extLst>
          </p:cNvPr>
          <p:cNvPicPr>
            <a:picLocks noChangeAspect="1"/>
          </p:cNvPicPr>
          <p:nvPr/>
        </p:nvPicPr>
        <p:blipFill>
          <a:blip r:embed="rId12">
            <a:extLst>
              <a:ext uri="{96DAC541-7B7A-43D3-8B79-37D633B846F1}">
                <asvg:svgBlip xmlns:asvg="http://schemas.microsoft.com/office/drawing/2016/SVG/main" xmlns="" r:embed="rId13"/>
              </a:ext>
            </a:extLst>
          </a:blip>
          <a:stretch>
            <a:fillRect/>
          </a:stretch>
        </p:blipFill>
        <p:spPr>
          <a:xfrm>
            <a:off x="7374573" y="1232969"/>
            <a:ext cx="711200" cy="711200"/>
          </a:xfrm>
          <a:prstGeom prst="rect">
            <a:avLst/>
          </a:prstGeom>
        </p:spPr>
      </p:pic>
      <p:pic>
        <p:nvPicPr>
          <p:cNvPr id="32" name="Graphic 31">
            <a:extLst>
              <a:ext uri="{FF2B5EF4-FFF2-40B4-BE49-F238E27FC236}">
                <a16:creationId xmlns:a16="http://schemas.microsoft.com/office/drawing/2014/main" xmlns="" id="{BCE74245-36FC-DA44-8B88-C4C6926AEACC}"/>
              </a:ext>
            </a:extLst>
          </p:cNvPr>
          <p:cNvPicPr>
            <a:picLocks noChangeAspect="1"/>
          </p:cNvPicPr>
          <p:nvPr/>
        </p:nvPicPr>
        <p:blipFill>
          <a:blip r:embed="rId14">
            <a:extLst>
              <a:ext uri="{96DAC541-7B7A-43D3-8B79-37D633B846F1}">
                <asvg:svgBlip xmlns:asvg="http://schemas.microsoft.com/office/drawing/2016/SVG/main" xmlns="" r:embed="rId15"/>
              </a:ext>
            </a:extLst>
          </a:blip>
          <a:stretch>
            <a:fillRect/>
          </a:stretch>
        </p:blipFill>
        <p:spPr>
          <a:xfrm>
            <a:off x="9794386" y="2551994"/>
            <a:ext cx="711200" cy="711200"/>
          </a:xfrm>
          <a:prstGeom prst="rect">
            <a:avLst/>
          </a:prstGeom>
        </p:spPr>
      </p:pic>
      <p:pic>
        <p:nvPicPr>
          <p:cNvPr id="38" name="Graphic 37">
            <a:extLst>
              <a:ext uri="{FF2B5EF4-FFF2-40B4-BE49-F238E27FC236}">
                <a16:creationId xmlns:a16="http://schemas.microsoft.com/office/drawing/2014/main" xmlns="" id="{361F2200-B741-3B45-9FA6-37A862F61554}"/>
              </a:ext>
            </a:extLst>
          </p:cNvPr>
          <p:cNvPicPr>
            <a:picLocks noChangeAspect="1"/>
          </p:cNvPicPr>
          <p:nvPr/>
        </p:nvPicPr>
        <p:blipFill>
          <a:blip r:embed="rId16">
            <a:extLst>
              <a:ext uri="{96DAC541-7B7A-43D3-8B79-37D633B846F1}">
                <asvg:svgBlip xmlns:asvg="http://schemas.microsoft.com/office/drawing/2016/SVG/main" xmlns="" r:embed="rId17"/>
              </a:ext>
            </a:extLst>
          </a:blip>
          <a:stretch>
            <a:fillRect/>
          </a:stretch>
        </p:blipFill>
        <p:spPr>
          <a:xfrm>
            <a:off x="9794386" y="1232969"/>
            <a:ext cx="711200" cy="711200"/>
          </a:xfrm>
          <a:prstGeom prst="rect">
            <a:avLst/>
          </a:prstGeom>
        </p:spPr>
      </p:pic>
      <p:pic>
        <p:nvPicPr>
          <p:cNvPr id="21" name="Graphic 20">
            <a:extLst>
              <a:ext uri="{FF2B5EF4-FFF2-40B4-BE49-F238E27FC236}">
                <a16:creationId xmlns:a16="http://schemas.microsoft.com/office/drawing/2014/main" xmlns="" id="{CE9154B4-4E80-2C4E-8DBD-70CDF9690804}"/>
              </a:ext>
            </a:extLst>
          </p:cNvPr>
          <p:cNvPicPr>
            <a:picLocks noChangeAspect="1"/>
          </p:cNvPicPr>
          <p:nvPr/>
        </p:nvPicPr>
        <p:blipFill>
          <a:blip r:embed="rId18">
            <a:extLst>
              <a:ext uri="{96DAC541-7B7A-43D3-8B79-37D633B846F1}">
                <asvg:svgBlip xmlns:asvg="http://schemas.microsoft.com/office/drawing/2016/SVG/main" xmlns="" r:embed="rId19"/>
              </a:ext>
            </a:extLst>
          </a:blip>
          <a:stretch>
            <a:fillRect/>
          </a:stretch>
        </p:blipFill>
        <p:spPr>
          <a:xfrm>
            <a:off x="9959567" y="5270001"/>
            <a:ext cx="469900" cy="469900"/>
          </a:xfrm>
          <a:prstGeom prst="rect">
            <a:avLst/>
          </a:prstGeom>
        </p:spPr>
      </p:pic>
      <p:pic>
        <p:nvPicPr>
          <p:cNvPr id="25" name="Graphic 24">
            <a:extLst>
              <a:ext uri="{FF2B5EF4-FFF2-40B4-BE49-F238E27FC236}">
                <a16:creationId xmlns:a16="http://schemas.microsoft.com/office/drawing/2014/main" xmlns="" id="{BDF4FEDF-6611-E941-BC53-F5FE3F86B399}"/>
              </a:ext>
            </a:extLst>
          </p:cNvPr>
          <p:cNvPicPr>
            <a:picLocks noChangeAspect="1"/>
          </p:cNvPicPr>
          <p:nvPr/>
        </p:nvPicPr>
        <p:blipFill>
          <a:blip r:embed="rId20">
            <a:extLst>
              <a:ext uri="{96DAC541-7B7A-43D3-8B79-37D633B846F1}">
                <asvg:svgBlip xmlns:asvg="http://schemas.microsoft.com/office/drawing/2016/SVG/main" xmlns="" r:embed="rId21"/>
              </a:ext>
            </a:extLst>
          </a:blip>
          <a:stretch>
            <a:fillRect/>
          </a:stretch>
        </p:blipFill>
        <p:spPr>
          <a:xfrm>
            <a:off x="9959567" y="3784362"/>
            <a:ext cx="469900" cy="469900"/>
          </a:xfrm>
          <a:prstGeom prst="rect">
            <a:avLst/>
          </a:prstGeom>
        </p:spPr>
      </p:pic>
      <p:pic>
        <p:nvPicPr>
          <p:cNvPr id="29" name="Graphic 28">
            <a:extLst>
              <a:ext uri="{FF2B5EF4-FFF2-40B4-BE49-F238E27FC236}">
                <a16:creationId xmlns:a16="http://schemas.microsoft.com/office/drawing/2014/main" xmlns="" id="{04C155B4-A304-F64C-9934-AD3E1DF7AE71}"/>
              </a:ext>
            </a:extLst>
          </p:cNvPr>
          <p:cNvPicPr>
            <a:picLocks noChangeAspect="1"/>
          </p:cNvPicPr>
          <p:nvPr/>
        </p:nvPicPr>
        <p:blipFill>
          <a:blip r:embed="rId22">
            <a:extLst>
              <a:ext uri="{96DAC541-7B7A-43D3-8B79-37D633B846F1}">
                <asvg:svgBlip xmlns:asvg="http://schemas.microsoft.com/office/drawing/2016/SVG/main" xmlns="" r:embed="rId23"/>
              </a:ext>
            </a:extLst>
          </a:blip>
          <a:stretch>
            <a:fillRect/>
          </a:stretch>
        </p:blipFill>
        <p:spPr>
          <a:xfrm>
            <a:off x="9959567" y="4603291"/>
            <a:ext cx="469900" cy="469900"/>
          </a:xfrm>
          <a:prstGeom prst="rect">
            <a:avLst/>
          </a:prstGeom>
        </p:spPr>
      </p:pic>
    </p:spTree>
    <p:extLst>
      <p:ext uri="{BB962C8B-B14F-4D97-AF65-F5344CB8AC3E}">
        <p14:creationId xmlns:p14="http://schemas.microsoft.com/office/powerpoint/2010/main" val="2297485836"/>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32FB0EF4-5F4F-3940-B33D-1148200EE38E}"/>
              </a:ext>
            </a:extLst>
          </p:cNvPr>
          <p:cNvSpPr>
            <a:spLocks noGrp="1"/>
          </p:cNvSpPr>
          <p:nvPr>
            <p:ph type="sldNum" sz="quarter" idx="10"/>
          </p:nvPr>
        </p:nvSpPr>
        <p:spPr/>
        <p:txBody>
          <a:bodyPr/>
          <a:lstStyle/>
          <a:p>
            <a:fld id="{0E0E0192-C642-4D4F-AE82-A0D0DC02E26B}" type="slidenum">
              <a:rPr lang="en-US" smtClean="0"/>
              <a:t>65</a:t>
            </a:fld>
            <a:endParaRPr lang="en-US" dirty="0"/>
          </a:p>
        </p:txBody>
      </p:sp>
      <p:sp>
        <p:nvSpPr>
          <p:cNvPr id="3" name="Title 2">
            <a:extLst>
              <a:ext uri="{FF2B5EF4-FFF2-40B4-BE49-F238E27FC236}">
                <a16:creationId xmlns:a16="http://schemas.microsoft.com/office/drawing/2014/main" xmlns="" id="{B5FC5B78-C7B5-0648-B9DE-D6E825259A21}"/>
              </a:ext>
            </a:extLst>
          </p:cNvPr>
          <p:cNvSpPr>
            <a:spLocks noGrp="1"/>
          </p:cNvSpPr>
          <p:nvPr>
            <p:ph type="title"/>
          </p:nvPr>
        </p:nvSpPr>
        <p:spPr/>
        <p:txBody>
          <a:bodyPr/>
          <a:lstStyle/>
          <a:p>
            <a:r>
              <a:rPr lang="en-US" dirty="0"/>
              <a:t>Machine Learning</a:t>
            </a:r>
          </a:p>
        </p:txBody>
      </p:sp>
      <p:sp>
        <p:nvSpPr>
          <p:cNvPr id="4" name="Text Placeholder 3">
            <a:extLst>
              <a:ext uri="{FF2B5EF4-FFF2-40B4-BE49-F238E27FC236}">
                <a16:creationId xmlns:a16="http://schemas.microsoft.com/office/drawing/2014/main" xmlns="" id="{3B42E7AA-1826-FC4D-BEE6-A9C11E82F2CF}"/>
              </a:ext>
            </a:extLst>
          </p:cNvPr>
          <p:cNvSpPr>
            <a:spLocks noGrp="1"/>
          </p:cNvSpPr>
          <p:nvPr>
            <p:ph type="body" sz="quarter" idx="11"/>
          </p:nvPr>
        </p:nvSpPr>
        <p:spPr/>
        <p:txBody>
          <a:bodyPr/>
          <a:lstStyle/>
          <a:p>
            <a:r>
              <a:rPr lang="en-US" dirty="0"/>
              <a:t>3/5</a:t>
            </a:r>
          </a:p>
        </p:txBody>
      </p:sp>
      <p:sp>
        <p:nvSpPr>
          <p:cNvPr id="6" name="TextBox 5">
            <a:extLst>
              <a:ext uri="{FF2B5EF4-FFF2-40B4-BE49-F238E27FC236}">
                <a16:creationId xmlns:a16="http://schemas.microsoft.com/office/drawing/2014/main" xmlns="" id="{86BB8C54-8AD0-2C4D-B4E5-ADB0C7F35CF2}"/>
              </a:ext>
            </a:extLst>
          </p:cNvPr>
          <p:cNvSpPr txBox="1"/>
          <p:nvPr/>
        </p:nvSpPr>
        <p:spPr>
          <a:xfrm>
            <a:off x="1873406" y="1859068"/>
            <a:ext cx="2301904" cy="523220"/>
          </a:xfrm>
          <a:prstGeom prst="rect">
            <a:avLst/>
          </a:prstGeom>
          <a:noFill/>
        </p:spPr>
        <p:txBody>
          <a:bodyPr wrap="square" rtlCol="0">
            <a:spAutoFit/>
          </a:bodyPr>
          <a:lstStyle/>
          <a:p>
            <a:pPr algn="ctr"/>
            <a:r>
              <a:rPr lang="en-US" sz="1400" dirty="0"/>
              <a:t>Amazon </a:t>
            </a:r>
            <a:r>
              <a:rPr lang="en-US" sz="1400" dirty="0" err="1"/>
              <a:t>SageMaker</a:t>
            </a:r>
            <a:r>
              <a:rPr lang="en-US" sz="1400" dirty="0"/>
              <a:t> Ground Truth</a:t>
            </a:r>
          </a:p>
        </p:txBody>
      </p:sp>
      <p:cxnSp>
        <p:nvCxnSpPr>
          <p:cNvPr id="7" name="Straight Connector 6">
            <a:extLst>
              <a:ext uri="{FF2B5EF4-FFF2-40B4-BE49-F238E27FC236}">
                <a16:creationId xmlns:a16="http://schemas.microsoft.com/office/drawing/2014/main" xmlns="" id="{38DD32AA-6803-A643-ABE8-40A2CBA73F52}"/>
              </a:ext>
            </a:extLst>
          </p:cNvPr>
          <p:cNvCxnSpPr>
            <a:cxnSpLocks/>
          </p:cNvCxnSpPr>
          <p:nvPr/>
        </p:nvCxnSpPr>
        <p:spPr>
          <a:xfrm>
            <a:off x="4175311"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xmlns="" id="{BAE906FE-32CD-A24C-A38E-6487874B8184}"/>
              </a:ext>
            </a:extLst>
          </p:cNvPr>
          <p:cNvCxnSpPr>
            <a:cxnSpLocks/>
          </p:cNvCxnSpPr>
          <p:nvPr/>
        </p:nvCxnSpPr>
        <p:spPr>
          <a:xfrm>
            <a:off x="6561672"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xmlns="" id="{6E201A99-E1F5-CF47-86D3-60BD6F3FFF25}"/>
              </a:ext>
            </a:extLst>
          </p:cNvPr>
          <p:cNvCxnSpPr>
            <a:cxnSpLocks/>
          </p:cNvCxnSpPr>
          <p:nvPr/>
        </p:nvCxnSpPr>
        <p:spPr>
          <a:xfrm>
            <a:off x="8981486"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xmlns="" id="{8B570552-7731-8D40-96D8-03CFA4D97156}"/>
              </a:ext>
            </a:extLst>
          </p:cNvPr>
          <p:cNvSpPr txBox="1"/>
          <p:nvPr/>
        </p:nvSpPr>
        <p:spPr>
          <a:xfrm>
            <a:off x="4215162" y="1859068"/>
            <a:ext cx="2301904" cy="307777"/>
          </a:xfrm>
          <a:prstGeom prst="rect">
            <a:avLst/>
          </a:prstGeom>
          <a:noFill/>
        </p:spPr>
        <p:txBody>
          <a:bodyPr wrap="square" rtlCol="0">
            <a:spAutoFit/>
          </a:bodyPr>
          <a:lstStyle/>
          <a:p>
            <a:pPr algn="ctr"/>
            <a:r>
              <a:rPr lang="en-US" sz="1400" dirty="0"/>
              <a:t>Amazon </a:t>
            </a:r>
            <a:r>
              <a:rPr lang="en-US" sz="1400" dirty="0" err="1"/>
              <a:t>Textract</a:t>
            </a:r>
            <a:endParaRPr lang="en-US" sz="1400" dirty="0"/>
          </a:p>
        </p:txBody>
      </p:sp>
      <p:sp>
        <p:nvSpPr>
          <p:cNvPr id="11" name="TextBox 10">
            <a:extLst>
              <a:ext uri="{FF2B5EF4-FFF2-40B4-BE49-F238E27FC236}">
                <a16:creationId xmlns:a16="http://schemas.microsoft.com/office/drawing/2014/main" xmlns="" id="{915F30D8-A2F8-B941-88A1-D68CAB185F89}"/>
              </a:ext>
            </a:extLst>
          </p:cNvPr>
          <p:cNvSpPr txBox="1"/>
          <p:nvPr/>
        </p:nvSpPr>
        <p:spPr>
          <a:xfrm>
            <a:off x="6579221" y="1859068"/>
            <a:ext cx="2301904" cy="307777"/>
          </a:xfrm>
          <a:prstGeom prst="rect">
            <a:avLst/>
          </a:prstGeom>
          <a:noFill/>
        </p:spPr>
        <p:txBody>
          <a:bodyPr wrap="square" rtlCol="0">
            <a:spAutoFit/>
          </a:bodyPr>
          <a:lstStyle/>
          <a:p>
            <a:pPr algn="ctr"/>
            <a:r>
              <a:rPr lang="en-US" sz="1400" dirty="0"/>
              <a:t>Amazon Transcribe</a:t>
            </a:r>
          </a:p>
        </p:txBody>
      </p:sp>
      <p:sp>
        <p:nvSpPr>
          <p:cNvPr id="12" name="TextBox 11">
            <a:extLst>
              <a:ext uri="{FF2B5EF4-FFF2-40B4-BE49-F238E27FC236}">
                <a16:creationId xmlns:a16="http://schemas.microsoft.com/office/drawing/2014/main" xmlns="" id="{CF5B0848-2FF6-D148-B08C-82F8E1661333}"/>
              </a:ext>
            </a:extLst>
          </p:cNvPr>
          <p:cNvSpPr txBox="1"/>
          <p:nvPr/>
        </p:nvSpPr>
        <p:spPr>
          <a:xfrm>
            <a:off x="8678028" y="1859068"/>
            <a:ext cx="2743195" cy="307777"/>
          </a:xfrm>
          <a:prstGeom prst="rect">
            <a:avLst/>
          </a:prstGeom>
          <a:noFill/>
        </p:spPr>
        <p:txBody>
          <a:bodyPr wrap="square" rtlCol="0">
            <a:spAutoFit/>
          </a:bodyPr>
          <a:lstStyle/>
          <a:p>
            <a:pPr algn="ctr"/>
            <a:r>
              <a:rPr lang="en-US" sz="1400" dirty="0"/>
              <a:t>Amazon Translate</a:t>
            </a:r>
          </a:p>
        </p:txBody>
      </p:sp>
      <p:sp>
        <p:nvSpPr>
          <p:cNvPr id="16" name="TextBox 15">
            <a:extLst>
              <a:ext uri="{FF2B5EF4-FFF2-40B4-BE49-F238E27FC236}">
                <a16:creationId xmlns:a16="http://schemas.microsoft.com/office/drawing/2014/main" xmlns="" id="{F8AA695B-9FB7-7347-BE36-2663544CFBDE}"/>
              </a:ext>
            </a:extLst>
          </p:cNvPr>
          <p:cNvSpPr txBox="1"/>
          <p:nvPr/>
        </p:nvSpPr>
        <p:spPr>
          <a:xfrm>
            <a:off x="1873406" y="3197215"/>
            <a:ext cx="2301904" cy="523220"/>
          </a:xfrm>
          <a:prstGeom prst="rect">
            <a:avLst/>
          </a:prstGeom>
          <a:noFill/>
        </p:spPr>
        <p:txBody>
          <a:bodyPr wrap="square" rtlCol="0">
            <a:spAutoFit/>
          </a:bodyPr>
          <a:lstStyle/>
          <a:p>
            <a:pPr algn="ctr"/>
            <a:r>
              <a:rPr lang="en-US" sz="1400" dirty="0"/>
              <a:t>Amazon </a:t>
            </a:r>
            <a:r>
              <a:rPr lang="en-US" sz="1400" dirty="0" err="1"/>
              <a:t>SageMaker</a:t>
            </a:r>
            <a:r>
              <a:rPr lang="en-US" sz="1400" dirty="0"/>
              <a:t> Ground Truth</a:t>
            </a:r>
          </a:p>
        </p:txBody>
      </p:sp>
      <p:sp>
        <p:nvSpPr>
          <p:cNvPr id="17" name="TextBox 16">
            <a:extLst>
              <a:ext uri="{FF2B5EF4-FFF2-40B4-BE49-F238E27FC236}">
                <a16:creationId xmlns:a16="http://schemas.microsoft.com/office/drawing/2014/main" xmlns="" id="{B0ABCCB0-AC44-054D-AF28-0DA34B0D148A}"/>
              </a:ext>
            </a:extLst>
          </p:cNvPr>
          <p:cNvSpPr txBox="1"/>
          <p:nvPr/>
        </p:nvSpPr>
        <p:spPr>
          <a:xfrm>
            <a:off x="4215162" y="3197215"/>
            <a:ext cx="2301904" cy="307777"/>
          </a:xfrm>
          <a:prstGeom prst="rect">
            <a:avLst/>
          </a:prstGeom>
          <a:noFill/>
        </p:spPr>
        <p:txBody>
          <a:bodyPr wrap="square" rtlCol="0">
            <a:spAutoFit/>
          </a:bodyPr>
          <a:lstStyle/>
          <a:p>
            <a:pPr algn="ctr"/>
            <a:r>
              <a:rPr lang="en-US" sz="1400" dirty="0"/>
              <a:t>Amazon </a:t>
            </a:r>
            <a:r>
              <a:rPr lang="en-US" sz="1400" dirty="0" err="1"/>
              <a:t>Textract</a:t>
            </a:r>
            <a:endParaRPr lang="en-US" sz="1400" dirty="0"/>
          </a:p>
        </p:txBody>
      </p:sp>
      <p:sp>
        <p:nvSpPr>
          <p:cNvPr id="18" name="TextBox 17">
            <a:extLst>
              <a:ext uri="{FF2B5EF4-FFF2-40B4-BE49-F238E27FC236}">
                <a16:creationId xmlns:a16="http://schemas.microsoft.com/office/drawing/2014/main" xmlns="" id="{5685DB26-4F99-8A44-ABAB-F69735FB5BDD}"/>
              </a:ext>
            </a:extLst>
          </p:cNvPr>
          <p:cNvSpPr txBox="1"/>
          <p:nvPr/>
        </p:nvSpPr>
        <p:spPr>
          <a:xfrm>
            <a:off x="6579221" y="3197215"/>
            <a:ext cx="2301904" cy="307777"/>
          </a:xfrm>
          <a:prstGeom prst="rect">
            <a:avLst/>
          </a:prstGeom>
          <a:noFill/>
        </p:spPr>
        <p:txBody>
          <a:bodyPr wrap="square" rtlCol="0">
            <a:spAutoFit/>
          </a:bodyPr>
          <a:lstStyle/>
          <a:p>
            <a:pPr algn="ctr"/>
            <a:r>
              <a:rPr lang="en-US" sz="1400" dirty="0"/>
              <a:t>Amazon Transcribe</a:t>
            </a:r>
          </a:p>
        </p:txBody>
      </p:sp>
      <p:sp>
        <p:nvSpPr>
          <p:cNvPr id="19" name="TextBox 18">
            <a:extLst>
              <a:ext uri="{FF2B5EF4-FFF2-40B4-BE49-F238E27FC236}">
                <a16:creationId xmlns:a16="http://schemas.microsoft.com/office/drawing/2014/main" xmlns="" id="{64546A25-4BCD-2B42-9794-97E498CC29BE}"/>
              </a:ext>
            </a:extLst>
          </p:cNvPr>
          <p:cNvSpPr txBox="1"/>
          <p:nvPr/>
        </p:nvSpPr>
        <p:spPr>
          <a:xfrm>
            <a:off x="8678028" y="3197215"/>
            <a:ext cx="2743195" cy="307777"/>
          </a:xfrm>
          <a:prstGeom prst="rect">
            <a:avLst/>
          </a:prstGeom>
          <a:noFill/>
        </p:spPr>
        <p:txBody>
          <a:bodyPr wrap="square" rtlCol="0">
            <a:spAutoFit/>
          </a:bodyPr>
          <a:lstStyle/>
          <a:p>
            <a:pPr algn="ctr"/>
            <a:r>
              <a:rPr lang="en-US" sz="1400" dirty="0"/>
              <a:t>Amazon Translate</a:t>
            </a:r>
          </a:p>
        </p:txBody>
      </p:sp>
      <p:pic>
        <p:nvPicPr>
          <p:cNvPr id="13" name="Graphic 12">
            <a:extLst>
              <a:ext uri="{FF2B5EF4-FFF2-40B4-BE49-F238E27FC236}">
                <a16:creationId xmlns:a16="http://schemas.microsoft.com/office/drawing/2014/main" xmlns="" id="{76F830F4-D11A-BB4A-9648-66E64137B9D4}"/>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2668758" y="2466901"/>
            <a:ext cx="711200" cy="711200"/>
          </a:xfrm>
          <a:prstGeom prst="rect">
            <a:avLst/>
          </a:prstGeom>
        </p:spPr>
      </p:pic>
      <p:pic>
        <p:nvPicPr>
          <p:cNvPr id="15" name="Graphic 14">
            <a:extLst>
              <a:ext uri="{FF2B5EF4-FFF2-40B4-BE49-F238E27FC236}">
                <a16:creationId xmlns:a16="http://schemas.microsoft.com/office/drawing/2014/main" xmlns="" id="{399C885C-55DA-204C-A091-734BB6640D6B}"/>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2668758" y="1181636"/>
            <a:ext cx="711200" cy="711200"/>
          </a:xfrm>
          <a:prstGeom prst="rect">
            <a:avLst/>
          </a:prstGeom>
        </p:spPr>
      </p:pic>
      <p:pic>
        <p:nvPicPr>
          <p:cNvPr id="21" name="Graphic 20">
            <a:extLst>
              <a:ext uri="{FF2B5EF4-FFF2-40B4-BE49-F238E27FC236}">
                <a16:creationId xmlns:a16="http://schemas.microsoft.com/office/drawing/2014/main" xmlns="" id="{4EDFA507-502B-7A42-B1DB-234ECD8E78CE}"/>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5010514" y="2466901"/>
            <a:ext cx="711200" cy="711200"/>
          </a:xfrm>
          <a:prstGeom prst="rect">
            <a:avLst/>
          </a:prstGeom>
        </p:spPr>
      </p:pic>
      <p:pic>
        <p:nvPicPr>
          <p:cNvPr id="23" name="Graphic 22">
            <a:extLst>
              <a:ext uri="{FF2B5EF4-FFF2-40B4-BE49-F238E27FC236}">
                <a16:creationId xmlns:a16="http://schemas.microsoft.com/office/drawing/2014/main" xmlns="" id="{A1B3ED36-A72A-D34A-BB7A-AA8404FFCBFB}"/>
              </a:ext>
            </a:extLst>
          </p:cNvPr>
          <p:cNvPicPr>
            <a:picLocks noChangeAspect="1"/>
          </p:cNvPicPr>
          <p:nvPr/>
        </p:nvPicPr>
        <p:blipFill>
          <a:blip r:embed="rId8">
            <a:extLst>
              <a:ext uri="{96DAC541-7B7A-43D3-8B79-37D633B846F1}">
                <asvg:svgBlip xmlns:asvg="http://schemas.microsoft.com/office/drawing/2016/SVG/main" xmlns="" r:embed="rId9"/>
              </a:ext>
            </a:extLst>
          </a:blip>
          <a:stretch>
            <a:fillRect/>
          </a:stretch>
        </p:blipFill>
        <p:spPr>
          <a:xfrm>
            <a:off x="5010514" y="1181636"/>
            <a:ext cx="711200" cy="711200"/>
          </a:xfrm>
          <a:prstGeom prst="rect">
            <a:avLst/>
          </a:prstGeom>
        </p:spPr>
      </p:pic>
      <p:pic>
        <p:nvPicPr>
          <p:cNvPr id="25" name="Graphic 24">
            <a:extLst>
              <a:ext uri="{FF2B5EF4-FFF2-40B4-BE49-F238E27FC236}">
                <a16:creationId xmlns:a16="http://schemas.microsoft.com/office/drawing/2014/main" xmlns="" id="{A2BB71A0-35A5-9A46-8A8C-0CFBE0EC8003}"/>
              </a:ext>
            </a:extLst>
          </p:cNvPr>
          <p:cNvPicPr>
            <a:picLocks noChangeAspect="1"/>
          </p:cNvPicPr>
          <p:nvPr/>
        </p:nvPicPr>
        <p:blipFill>
          <a:blip r:embed="rId10">
            <a:extLst>
              <a:ext uri="{96DAC541-7B7A-43D3-8B79-37D633B846F1}">
                <asvg:svgBlip xmlns:asvg="http://schemas.microsoft.com/office/drawing/2016/SVG/main" xmlns="" r:embed="rId11"/>
              </a:ext>
            </a:extLst>
          </a:blip>
          <a:stretch>
            <a:fillRect/>
          </a:stretch>
        </p:blipFill>
        <p:spPr>
          <a:xfrm>
            <a:off x="7374573" y="2466901"/>
            <a:ext cx="711200" cy="711200"/>
          </a:xfrm>
          <a:prstGeom prst="rect">
            <a:avLst/>
          </a:prstGeom>
        </p:spPr>
      </p:pic>
      <p:pic>
        <p:nvPicPr>
          <p:cNvPr id="27" name="Graphic 26">
            <a:extLst>
              <a:ext uri="{FF2B5EF4-FFF2-40B4-BE49-F238E27FC236}">
                <a16:creationId xmlns:a16="http://schemas.microsoft.com/office/drawing/2014/main" xmlns="" id="{6E72BF03-B5E4-9541-9004-D5A86802B22E}"/>
              </a:ext>
            </a:extLst>
          </p:cNvPr>
          <p:cNvPicPr>
            <a:picLocks noChangeAspect="1"/>
          </p:cNvPicPr>
          <p:nvPr/>
        </p:nvPicPr>
        <p:blipFill>
          <a:blip r:embed="rId12">
            <a:extLst>
              <a:ext uri="{96DAC541-7B7A-43D3-8B79-37D633B846F1}">
                <asvg:svgBlip xmlns:asvg="http://schemas.microsoft.com/office/drawing/2016/SVG/main" xmlns="" r:embed="rId13"/>
              </a:ext>
            </a:extLst>
          </a:blip>
          <a:stretch>
            <a:fillRect/>
          </a:stretch>
        </p:blipFill>
        <p:spPr>
          <a:xfrm>
            <a:off x="7374573" y="1181636"/>
            <a:ext cx="711200" cy="711200"/>
          </a:xfrm>
          <a:prstGeom prst="rect">
            <a:avLst/>
          </a:prstGeom>
        </p:spPr>
      </p:pic>
      <p:pic>
        <p:nvPicPr>
          <p:cNvPr id="29" name="Graphic 28">
            <a:extLst>
              <a:ext uri="{FF2B5EF4-FFF2-40B4-BE49-F238E27FC236}">
                <a16:creationId xmlns:a16="http://schemas.microsoft.com/office/drawing/2014/main" xmlns="" id="{5B1CCE12-82FC-2B44-B9A3-EB878E7A0199}"/>
              </a:ext>
            </a:extLst>
          </p:cNvPr>
          <p:cNvPicPr>
            <a:picLocks noChangeAspect="1"/>
          </p:cNvPicPr>
          <p:nvPr/>
        </p:nvPicPr>
        <p:blipFill>
          <a:blip r:embed="rId14">
            <a:extLst>
              <a:ext uri="{96DAC541-7B7A-43D3-8B79-37D633B846F1}">
                <asvg:svgBlip xmlns:asvg="http://schemas.microsoft.com/office/drawing/2016/SVG/main" xmlns="" r:embed="rId15"/>
              </a:ext>
            </a:extLst>
          </a:blip>
          <a:stretch>
            <a:fillRect/>
          </a:stretch>
        </p:blipFill>
        <p:spPr>
          <a:xfrm>
            <a:off x="9694025" y="2466901"/>
            <a:ext cx="711200" cy="711200"/>
          </a:xfrm>
          <a:prstGeom prst="rect">
            <a:avLst/>
          </a:prstGeom>
        </p:spPr>
      </p:pic>
      <p:pic>
        <p:nvPicPr>
          <p:cNvPr id="31" name="Graphic 30">
            <a:extLst>
              <a:ext uri="{FF2B5EF4-FFF2-40B4-BE49-F238E27FC236}">
                <a16:creationId xmlns:a16="http://schemas.microsoft.com/office/drawing/2014/main" xmlns="" id="{E0905A00-CB28-6949-8FB1-BE4183C686AD}"/>
              </a:ext>
            </a:extLst>
          </p:cNvPr>
          <p:cNvPicPr>
            <a:picLocks noChangeAspect="1"/>
          </p:cNvPicPr>
          <p:nvPr/>
        </p:nvPicPr>
        <p:blipFill>
          <a:blip r:embed="rId16">
            <a:extLst>
              <a:ext uri="{96DAC541-7B7A-43D3-8B79-37D633B846F1}">
                <asvg:svgBlip xmlns:asvg="http://schemas.microsoft.com/office/drawing/2016/SVG/main" xmlns="" r:embed="rId17"/>
              </a:ext>
            </a:extLst>
          </a:blip>
          <a:stretch>
            <a:fillRect/>
          </a:stretch>
        </p:blipFill>
        <p:spPr>
          <a:xfrm>
            <a:off x="9694025" y="1181636"/>
            <a:ext cx="711200" cy="711200"/>
          </a:xfrm>
          <a:prstGeom prst="rect">
            <a:avLst/>
          </a:prstGeom>
        </p:spPr>
      </p:pic>
    </p:spTree>
    <p:extLst>
      <p:ext uri="{BB962C8B-B14F-4D97-AF65-F5344CB8AC3E}">
        <p14:creationId xmlns:p14="http://schemas.microsoft.com/office/powerpoint/2010/main" val="2356886008"/>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32FB0EF4-5F4F-3940-B33D-1148200EE38E}"/>
              </a:ext>
            </a:extLst>
          </p:cNvPr>
          <p:cNvSpPr>
            <a:spLocks noGrp="1"/>
          </p:cNvSpPr>
          <p:nvPr>
            <p:ph type="sldNum" sz="quarter" idx="10"/>
          </p:nvPr>
        </p:nvSpPr>
        <p:spPr/>
        <p:txBody>
          <a:bodyPr/>
          <a:lstStyle/>
          <a:p>
            <a:fld id="{0E0E0192-C642-4D4F-AE82-A0D0DC02E26B}" type="slidenum">
              <a:rPr lang="en-US" smtClean="0"/>
              <a:t>66</a:t>
            </a:fld>
            <a:endParaRPr lang="en-US" dirty="0"/>
          </a:p>
        </p:txBody>
      </p:sp>
      <p:sp>
        <p:nvSpPr>
          <p:cNvPr id="3" name="Title 2">
            <a:extLst>
              <a:ext uri="{FF2B5EF4-FFF2-40B4-BE49-F238E27FC236}">
                <a16:creationId xmlns:a16="http://schemas.microsoft.com/office/drawing/2014/main" xmlns="" id="{B5FC5B78-C7B5-0648-B9DE-D6E825259A21}"/>
              </a:ext>
            </a:extLst>
          </p:cNvPr>
          <p:cNvSpPr>
            <a:spLocks noGrp="1"/>
          </p:cNvSpPr>
          <p:nvPr>
            <p:ph type="title"/>
          </p:nvPr>
        </p:nvSpPr>
        <p:spPr/>
        <p:txBody>
          <a:bodyPr/>
          <a:lstStyle/>
          <a:p>
            <a:r>
              <a:rPr lang="en-US" dirty="0"/>
              <a:t>Machine Learning</a:t>
            </a:r>
          </a:p>
        </p:txBody>
      </p:sp>
      <p:sp>
        <p:nvSpPr>
          <p:cNvPr id="4" name="Text Placeholder 3">
            <a:extLst>
              <a:ext uri="{FF2B5EF4-FFF2-40B4-BE49-F238E27FC236}">
                <a16:creationId xmlns:a16="http://schemas.microsoft.com/office/drawing/2014/main" xmlns="" id="{3B42E7AA-1826-FC4D-BEE6-A9C11E82F2CF}"/>
              </a:ext>
            </a:extLst>
          </p:cNvPr>
          <p:cNvSpPr>
            <a:spLocks noGrp="1"/>
          </p:cNvSpPr>
          <p:nvPr>
            <p:ph type="body" sz="quarter" idx="11"/>
          </p:nvPr>
        </p:nvSpPr>
        <p:spPr/>
        <p:txBody>
          <a:bodyPr/>
          <a:lstStyle/>
          <a:p>
            <a:r>
              <a:rPr lang="en-US" dirty="0"/>
              <a:t>4/5</a:t>
            </a:r>
          </a:p>
        </p:txBody>
      </p:sp>
      <p:sp>
        <p:nvSpPr>
          <p:cNvPr id="6" name="TextBox 5">
            <a:extLst>
              <a:ext uri="{FF2B5EF4-FFF2-40B4-BE49-F238E27FC236}">
                <a16:creationId xmlns:a16="http://schemas.microsoft.com/office/drawing/2014/main" xmlns="" id="{86BB8C54-8AD0-2C4D-B4E5-ADB0C7F35CF2}"/>
              </a:ext>
            </a:extLst>
          </p:cNvPr>
          <p:cNvSpPr txBox="1"/>
          <p:nvPr/>
        </p:nvSpPr>
        <p:spPr>
          <a:xfrm>
            <a:off x="1873406" y="2005471"/>
            <a:ext cx="2301904" cy="307777"/>
          </a:xfrm>
          <a:prstGeom prst="rect">
            <a:avLst/>
          </a:prstGeom>
          <a:noFill/>
        </p:spPr>
        <p:txBody>
          <a:bodyPr wrap="square" rtlCol="0">
            <a:spAutoFit/>
          </a:bodyPr>
          <a:lstStyle/>
          <a:p>
            <a:pPr algn="ctr"/>
            <a:r>
              <a:rPr lang="en-US" sz="1400" dirty="0"/>
              <a:t>Apache </a:t>
            </a:r>
            <a:r>
              <a:rPr lang="en-US" sz="1400" dirty="0" err="1"/>
              <a:t>MXNet</a:t>
            </a:r>
            <a:r>
              <a:rPr lang="en-US" sz="1400" dirty="0"/>
              <a:t> on AWS</a:t>
            </a:r>
          </a:p>
        </p:txBody>
      </p:sp>
      <p:cxnSp>
        <p:nvCxnSpPr>
          <p:cNvPr id="7" name="Straight Connector 6">
            <a:extLst>
              <a:ext uri="{FF2B5EF4-FFF2-40B4-BE49-F238E27FC236}">
                <a16:creationId xmlns:a16="http://schemas.microsoft.com/office/drawing/2014/main" xmlns="" id="{38DD32AA-6803-A643-ABE8-40A2CBA73F52}"/>
              </a:ext>
            </a:extLst>
          </p:cNvPr>
          <p:cNvCxnSpPr>
            <a:cxnSpLocks/>
          </p:cNvCxnSpPr>
          <p:nvPr/>
        </p:nvCxnSpPr>
        <p:spPr>
          <a:xfrm>
            <a:off x="4175311"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xmlns="" id="{BAE906FE-32CD-A24C-A38E-6487874B8184}"/>
              </a:ext>
            </a:extLst>
          </p:cNvPr>
          <p:cNvCxnSpPr>
            <a:cxnSpLocks/>
          </p:cNvCxnSpPr>
          <p:nvPr/>
        </p:nvCxnSpPr>
        <p:spPr>
          <a:xfrm>
            <a:off x="6561672"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xmlns="" id="{6E201A99-E1F5-CF47-86D3-60BD6F3FFF25}"/>
              </a:ext>
            </a:extLst>
          </p:cNvPr>
          <p:cNvCxnSpPr>
            <a:cxnSpLocks/>
          </p:cNvCxnSpPr>
          <p:nvPr/>
        </p:nvCxnSpPr>
        <p:spPr>
          <a:xfrm>
            <a:off x="8981486"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xmlns="" id="{8B570552-7731-8D40-96D8-03CFA4D97156}"/>
              </a:ext>
            </a:extLst>
          </p:cNvPr>
          <p:cNvSpPr txBox="1"/>
          <p:nvPr/>
        </p:nvSpPr>
        <p:spPr>
          <a:xfrm>
            <a:off x="4215162" y="2005473"/>
            <a:ext cx="2301904" cy="307777"/>
          </a:xfrm>
          <a:prstGeom prst="rect">
            <a:avLst/>
          </a:prstGeom>
          <a:noFill/>
        </p:spPr>
        <p:txBody>
          <a:bodyPr wrap="square" rtlCol="0">
            <a:spAutoFit/>
          </a:bodyPr>
          <a:lstStyle/>
          <a:p>
            <a:pPr algn="ctr"/>
            <a:r>
              <a:rPr lang="en-US" sz="1400" dirty="0"/>
              <a:t>AWS Deep Learning AMIs</a:t>
            </a:r>
          </a:p>
        </p:txBody>
      </p:sp>
      <p:sp>
        <p:nvSpPr>
          <p:cNvPr id="11" name="TextBox 10">
            <a:extLst>
              <a:ext uri="{FF2B5EF4-FFF2-40B4-BE49-F238E27FC236}">
                <a16:creationId xmlns:a16="http://schemas.microsoft.com/office/drawing/2014/main" xmlns="" id="{915F30D8-A2F8-B941-88A1-D68CAB185F89}"/>
              </a:ext>
            </a:extLst>
          </p:cNvPr>
          <p:cNvSpPr txBox="1"/>
          <p:nvPr/>
        </p:nvSpPr>
        <p:spPr>
          <a:xfrm>
            <a:off x="6579221" y="2005472"/>
            <a:ext cx="2301904" cy="307777"/>
          </a:xfrm>
          <a:prstGeom prst="rect">
            <a:avLst/>
          </a:prstGeom>
          <a:noFill/>
        </p:spPr>
        <p:txBody>
          <a:bodyPr wrap="square" rtlCol="0">
            <a:spAutoFit/>
          </a:bodyPr>
          <a:lstStyle/>
          <a:p>
            <a:pPr algn="ctr"/>
            <a:r>
              <a:rPr lang="en-US" sz="1400" dirty="0"/>
              <a:t>AWS </a:t>
            </a:r>
            <a:r>
              <a:rPr lang="en-US" sz="1400" dirty="0" err="1"/>
              <a:t>DeepLens</a:t>
            </a:r>
            <a:endParaRPr lang="en-US" sz="1400" dirty="0"/>
          </a:p>
        </p:txBody>
      </p:sp>
      <p:sp>
        <p:nvSpPr>
          <p:cNvPr id="12" name="TextBox 11">
            <a:extLst>
              <a:ext uri="{FF2B5EF4-FFF2-40B4-BE49-F238E27FC236}">
                <a16:creationId xmlns:a16="http://schemas.microsoft.com/office/drawing/2014/main" xmlns="" id="{CF5B0848-2FF6-D148-B08C-82F8E1661333}"/>
              </a:ext>
            </a:extLst>
          </p:cNvPr>
          <p:cNvSpPr txBox="1"/>
          <p:nvPr/>
        </p:nvSpPr>
        <p:spPr>
          <a:xfrm>
            <a:off x="9088245" y="2005473"/>
            <a:ext cx="2023704" cy="307777"/>
          </a:xfrm>
          <a:prstGeom prst="rect">
            <a:avLst/>
          </a:prstGeom>
          <a:noFill/>
        </p:spPr>
        <p:txBody>
          <a:bodyPr wrap="square" rtlCol="0">
            <a:spAutoFit/>
          </a:bodyPr>
          <a:lstStyle/>
          <a:p>
            <a:pPr algn="ctr"/>
            <a:r>
              <a:rPr lang="en-US" sz="1400" dirty="0"/>
              <a:t>AWS </a:t>
            </a:r>
            <a:r>
              <a:rPr lang="en-US" sz="1400" dirty="0" err="1"/>
              <a:t>DeepRacer</a:t>
            </a:r>
            <a:r>
              <a:rPr lang="en-US" sz="1400" dirty="0"/>
              <a:t> </a:t>
            </a:r>
          </a:p>
        </p:txBody>
      </p:sp>
      <p:sp>
        <p:nvSpPr>
          <p:cNvPr id="13" name="TextBox 12">
            <a:extLst>
              <a:ext uri="{FF2B5EF4-FFF2-40B4-BE49-F238E27FC236}">
                <a16:creationId xmlns:a16="http://schemas.microsoft.com/office/drawing/2014/main" xmlns="" id="{BAF67002-1DB6-AF4F-91E7-DC9862CCF312}"/>
              </a:ext>
            </a:extLst>
          </p:cNvPr>
          <p:cNvSpPr txBox="1"/>
          <p:nvPr/>
        </p:nvSpPr>
        <p:spPr>
          <a:xfrm>
            <a:off x="1873406" y="3365920"/>
            <a:ext cx="2301904" cy="307777"/>
          </a:xfrm>
          <a:prstGeom prst="rect">
            <a:avLst/>
          </a:prstGeom>
          <a:noFill/>
        </p:spPr>
        <p:txBody>
          <a:bodyPr wrap="square" rtlCol="0">
            <a:spAutoFit/>
          </a:bodyPr>
          <a:lstStyle/>
          <a:p>
            <a:pPr algn="ctr"/>
            <a:r>
              <a:rPr lang="en-US" sz="1400" dirty="0"/>
              <a:t>Apache </a:t>
            </a:r>
            <a:r>
              <a:rPr lang="en-US" sz="1400" dirty="0" err="1"/>
              <a:t>MXNet</a:t>
            </a:r>
            <a:r>
              <a:rPr lang="en-US" sz="1400" dirty="0"/>
              <a:t> on AWS</a:t>
            </a:r>
          </a:p>
        </p:txBody>
      </p:sp>
      <p:sp>
        <p:nvSpPr>
          <p:cNvPr id="14" name="TextBox 13">
            <a:extLst>
              <a:ext uri="{FF2B5EF4-FFF2-40B4-BE49-F238E27FC236}">
                <a16:creationId xmlns:a16="http://schemas.microsoft.com/office/drawing/2014/main" xmlns="" id="{8C710A72-CE53-8549-A302-AF4CC366B11C}"/>
              </a:ext>
            </a:extLst>
          </p:cNvPr>
          <p:cNvSpPr txBox="1"/>
          <p:nvPr/>
        </p:nvSpPr>
        <p:spPr>
          <a:xfrm>
            <a:off x="4215162" y="3365922"/>
            <a:ext cx="2301904" cy="307777"/>
          </a:xfrm>
          <a:prstGeom prst="rect">
            <a:avLst/>
          </a:prstGeom>
          <a:noFill/>
        </p:spPr>
        <p:txBody>
          <a:bodyPr wrap="square" rtlCol="0">
            <a:spAutoFit/>
          </a:bodyPr>
          <a:lstStyle/>
          <a:p>
            <a:pPr algn="ctr"/>
            <a:r>
              <a:rPr lang="en-US" sz="1400" dirty="0"/>
              <a:t>AWS Deep Learning AMIs</a:t>
            </a:r>
          </a:p>
        </p:txBody>
      </p:sp>
      <p:sp>
        <p:nvSpPr>
          <p:cNvPr id="15" name="TextBox 14">
            <a:extLst>
              <a:ext uri="{FF2B5EF4-FFF2-40B4-BE49-F238E27FC236}">
                <a16:creationId xmlns:a16="http://schemas.microsoft.com/office/drawing/2014/main" xmlns="" id="{1E3E5E2D-4B80-8247-A9B6-4C66D94E244C}"/>
              </a:ext>
            </a:extLst>
          </p:cNvPr>
          <p:cNvSpPr txBox="1"/>
          <p:nvPr/>
        </p:nvSpPr>
        <p:spPr>
          <a:xfrm>
            <a:off x="6579221" y="3365921"/>
            <a:ext cx="2301904" cy="307777"/>
          </a:xfrm>
          <a:prstGeom prst="rect">
            <a:avLst/>
          </a:prstGeom>
          <a:noFill/>
        </p:spPr>
        <p:txBody>
          <a:bodyPr wrap="square" rtlCol="0">
            <a:spAutoFit/>
          </a:bodyPr>
          <a:lstStyle/>
          <a:p>
            <a:pPr algn="ctr"/>
            <a:r>
              <a:rPr lang="en-US" sz="1400" dirty="0"/>
              <a:t>AWS </a:t>
            </a:r>
            <a:r>
              <a:rPr lang="en-US" sz="1400" dirty="0" err="1"/>
              <a:t>DeepLens</a:t>
            </a:r>
            <a:endParaRPr lang="en-US" sz="1400" dirty="0"/>
          </a:p>
        </p:txBody>
      </p:sp>
      <p:sp>
        <p:nvSpPr>
          <p:cNvPr id="16" name="TextBox 15">
            <a:extLst>
              <a:ext uri="{FF2B5EF4-FFF2-40B4-BE49-F238E27FC236}">
                <a16:creationId xmlns:a16="http://schemas.microsoft.com/office/drawing/2014/main" xmlns="" id="{18B7958F-A13D-3E44-915E-4C4F5A9544C6}"/>
              </a:ext>
            </a:extLst>
          </p:cNvPr>
          <p:cNvSpPr txBox="1"/>
          <p:nvPr/>
        </p:nvSpPr>
        <p:spPr>
          <a:xfrm>
            <a:off x="9088245" y="3365922"/>
            <a:ext cx="2023704" cy="307777"/>
          </a:xfrm>
          <a:prstGeom prst="rect">
            <a:avLst/>
          </a:prstGeom>
          <a:noFill/>
        </p:spPr>
        <p:txBody>
          <a:bodyPr wrap="square" rtlCol="0">
            <a:spAutoFit/>
          </a:bodyPr>
          <a:lstStyle/>
          <a:p>
            <a:pPr algn="ctr"/>
            <a:r>
              <a:rPr lang="en-US" sz="1400" dirty="0"/>
              <a:t>AWS </a:t>
            </a:r>
            <a:r>
              <a:rPr lang="en-US" sz="1400" dirty="0" err="1"/>
              <a:t>DeepRacer</a:t>
            </a:r>
            <a:r>
              <a:rPr lang="en-US" sz="1400" dirty="0"/>
              <a:t> </a:t>
            </a:r>
          </a:p>
        </p:txBody>
      </p:sp>
      <p:pic>
        <p:nvPicPr>
          <p:cNvPr id="17" name="Graphic 16">
            <a:extLst>
              <a:ext uri="{FF2B5EF4-FFF2-40B4-BE49-F238E27FC236}">
                <a16:creationId xmlns:a16="http://schemas.microsoft.com/office/drawing/2014/main" xmlns="" id="{0AC862AF-5EA2-B74C-9730-8ADA12EB9636}"/>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2668758" y="2582217"/>
            <a:ext cx="711200" cy="711200"/>
          </a:xfrm>
          <a:prstGeom prst="rect">
            <a:avLst/>
          </a:prstGeom>
        </p:spPr>
      </p:pic>
      <p:pic>
        <p:nvPicPr>
          <p:cNvPr id="19" name="Graphic 18">
            <a:extLst>
              <a:ext uri="{FF2B5EF4-FFF2-40B4-BE49-F238E27FC236}">
                <a16:creationId xmlns:a16="http://schemas.microsoft.com/office/drawing/2014/main" xmlns="" id="{96FA1FA5-C921-9643-8640-E5006DEAFF77}"/>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2668758" y="1229553"/>
            <a:ext cx="711200" cy="711200"/>
          </a:xfrm>
          <a:prstGeom prst="rect">
            <a:avLst/>
          </a:prstGeom>
        </p:spPr>
      </p:pic>
      <p:pic>
        <p:nvPicPr>
          <p:cNvPr id="21" name="Graphic 20">
            <a:extLst>
              <a:ext uri="{FF2B5EF4-FFF2-40B4-BE49-F238E27FC236}">
                <a16:creationId xmlns:a16="http://schemas.microsoft.com/office/drawing/2014/main" xmlns="" id="{BD223463-D330-0F40-8054-8ADC9951FC15}"/>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5010514" y="2582217"/>
            <a:ext cx="711200" cy="711200"/>
          </a:xfrm>
          <a:prstGeom prst="rect">
            <a:avLst/>
          </a:prstGeom>
        </p:spPr>
      </p:pic>
      <p:pic>
        <p:nvPicPr>
          <p:cNvPr id="23" name="Graphic 22">
            <a:extLst>
              <a:ext uri="{FF2B5EF4-FFF2-40B4-BE49-F238E27FC236}">
                <a16:creationId xmlns:a16="http://schemas.microsoft.com/office/drawing/2014/main" xmlns="" id="{4B373799-3630-254C-A5BC-8CF64C8D4EDC}"/>
              </a:ext>
            </a:extLst>
          </p:cNvPr>
          <p:cNvPicPr>
            <a:picLocks noChangeAspect="1"/>
          </p:cNvPicPr>
          <p:nvPr/>
        </p:nvPicPr>
        <p:blipFill>
          <a:blip r:embed="rId8">
            <a:extLst>
              <a:ext uri="{96DAC541-7B7A-43D3-8B79-37D633B846F1}">
                <asvg:svgBlip xmlns:asvg="http://schemas.microsoft.com/office/drawing/2016/SVG/main" xmlns="" r:embed="rId9"/>
              </a:ext>
            </a:extLst>
          </a:blip>
          <a:stretch>
            <a:fillRect/>
          </a:stretch>
        </p:blipFill>
        <p:spPr>
          <a:xfrm>
            <a:off x="5010514" y="1229553"/>
            <a:ext cx="711200" cy="711200"/>
          </a:xfrm>
          <a:prstGeom prst="rect">
            <a:avLst/>
          </a:prstGeom>
        </p:spPr>
      </p:pic>
      <p:pic>
        <p:nvPicPr>
          <p:cNvPr id="25" name="Graphic 24">
            <a:extLst>
              <a:ext uri="{FF2B5EF4-FFF2-40B4-BE49-F238E27FC236}">
                <a16:creationId xmlns:a16="http://schemas.microsoft.com/office/drawing/2014/main" xmlns="" id="{9EB76E50-C1EF-E54F-817D-BD15278EF609}"/>
              </a:ext>
            </a:extLst>
          </p:cNvPr>
          <p:cNvPicPr>
            <a:picLocks noChangeAspect="1"/>
          </p:cNvPicPr>
          <p:nvPr/>
        </p:nvPicPr>
        <p:blipFill>
          <a:blip r:embed="rId10">
            <a:extLst>
              <a:ext uri="{96DAC541-7B7A-43D3-8B79-37D633B846F1}">
                <asvg:svgBlip xmlns:asvg="http://schemas.microsoft.com/office/drawing/2016/SVG/main" xmlns="" r:embed="rId11"/>
              </a:ext>
            </a:extLst>
          </a:blip>
          <a:stretch>
            <a:fillRect/>
          </a:stretch>
        </p:blipFill>
        <p:spPr>
          <a:xfrm>
            <a:off x="7374573" y="2582217"/>
            <a:ext cx="711200" cy="711200"/>
          </a:xfrm>
          <a:prstGeom prst="rect">
            <a:avLst/>
          </a:prstGeom>
        </p:spPr>
      </p:pic>
      <p:pic>
        <p:nvPicPr>
          <p:cNvPr id="27" name="Graphic 26">
            <a:extLst>
              <a:ext uri="{FF2B5EF4-FFF2-40B4-BE49-F238E27FC236}">
                <a16:creationId xmlns:a16="http://schemas.microsoft.com/office/drawing/2014/main" xmlns="" id="{C11B7265-7F10-154B-86E6-DC082640D876}"/>
              </a:ext>
            </a:extLst>
          </p:cNvPr>
          <p:cNvPicPr>
            <a:picLocks noChangeAspect="1"/>
          </p:cNvPicPr>
          <p:nvPr/>
        </p:nvPicPr>
        <p:blipFill>
          <a:blip r:embed="rId12">
            <a:extLst>
              <a:ext uri="{96DAC541-7B7A-43D3-8B79-37D633B846F1}">
                <asvg:svgBlip xmlns:asvg="http://schemas.microsoft.com/office/drawing/2016/SVG/main" xmlns="" r:embed="rId13"/>
              </a:ext>
            </a:extLst>
          </a:blip>
          <a:stretch>
            <a:fillRect/>
          </a:stretch>
        </p:blipFill>
        <p:spPr>
          <a:xfrm>
            <a:off x="7374573" y="1229553"/>
            <a:ext cx="711200" cy="711200"/>
          </a:xfrm>
          <a:prstGeom prst="rect">
            <a:avLst/>
          </a:prstGeom>
        </p:spPr>
      </p:pic>
      <p:pic>
        <p:nvPicPr>
          <p:cNvPr id="29" name="Graphic 28">
            <a:extLst>
              <a:ext uri="{FF2B5EF4-FFF2-40B4-BE49-F238E27FC236}">
                <a16:creationId xmlns:a16="http://schemas.microsoft.com/office/drawing/2014/main" xmlns="" id="{5681B112-8C34-EA40-8AEB-5325720707C1}"/>
              </a:ext>
            </a:extLst>
          </p:cNvPr>
          <p:cNvPicPr>
            <a:picLocks noChangeAspect="1"/>
          </p:cNvPicPr>
          <p:nvPr/>
        </p:nvPicPr>
        <p:blipFill>
          <a:blip r:embed="rId14">
            <a:extLst>
              <a:ext uri="{96DAC541-7B7A-43D3-8B79-37D633B846F1}">
                <asvg:svgBlip xmlns:asvg="http://schemas.microsoft.com/office/drawing/2016/SVG/main" xmlns="" r:embed="rId15"/>
              </a:ext>
            </a:extLst>
          </a:blip>
          <a:stretch>
            <a:fillRect/>
          </a:stretch>
        </p:blipFill>
        <p:spPr>
          <a:xfrm>
            <a:off x="9744497" y="2582217"/>
            <a:ext cx="711200" cy="711200"/>
          </a:xfrm>
          <a:prstGeom prst="rect">
            <a:avLst/>
          </a:prstGeom>
        </p:spPr>
      </p:pic>
      <p:pic>
        <p:nvPicPr>
          <p:cNvPr id="31" name="Graphic 30">
            <a:extLst>
              <a:ext uri="{FF2B5EF4-FFF2-40B4-BE49-F238E27FC236}">
                <a16:creationId xmlns:a16="http://schemas.microsoft.com/office/drawing/2014/main" xmlns="" id="{91B96D91-4216-774A-B141-2F1B1B77EC15}"/>
              </a:ext>
            </a:extLst>
          </p:cNvPr>
          <p:cNvPicPr>
            <a:picLocks noChangeAspect="1"/>
          </p:cNvPicPr>
          <p:nvPr/>
        </p:nvPicPr>
        <p:blipFill>
          <a:blip r:embed="rId16">
            <a:extLst>
              <a:ext uri="{96DAC541-7B7A-43D3-8B79-37D633B846F1}">
                <asvg:svgBlip xmlns:asvg="http://schemas.microsoft.com/office/drawing/2016/SVG/main" xmlns="" r:embed="rId17"/>
              </a:ext>
            </a:extLst>
          </a:blip>
          <a:stretch>
            <a:fillRect/>
          </a:stretch>
        </p:blipFill>
        <p:spPr>
          <a:xfrm>
            <a:off x="9744497" y="1229553"/>
            <a:ext cx="711200" cy="711200"/>
          </a:xfrm>
          <a:prstGeom prst="rect">
            <a:avLst/>
          </a:prstGeom>
        </p:spPr>
      </p:pic>
    </p:spTree>
    <p:extLst>
      <p:ext uri="{BB962C8B-B14F-4D97-AF65-F5344CB8AC3E}">
        <p14:creationId xmlns:p14="http://schemas.microsoft.com/office/powerpoint/2010/main" val="1696956851"/>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32FB0EF4-5F4F-3940-B33D-1148200EE38E}"/>
              </a:ext>
            </a:extLst>
          </p:cNvPr>
          <p:cNvSpPr>
            <a:spLocks noGrp="1"/>
          </p:cNvSpPr>
          <p:nvPr>
            <p:ph type="sldNum" sz="quarter" idx="10"/>
          </p:nvPr>
        </p:nvSpPr>
        <p:spPr/>
        <p:txBody>
          <a:bodyPr/>
          <a:lstStyle/>
          <a:p>
            <a:fld id="{0E0E0192-C642-4D4F-AE82-A0D0DC02E26B}" type="slidenum">
              <a:rPr lang="en-US" smtClean="0"/>
              <a:t>67</a:t>
            </a:fld>
            <a:endParaRPr lang="en-US" dirty="0"/>
          </a:p>
        </p:txBody>
      </p:sp>
      <p:sp>
        <p:nvSpPr>
          <p:cNvPr id="3" name="Title 2">
            <a:extLst>
              <a:ext uri="{FF2B5EF4-FFF2-40B4-BE49-F238E27FC236}">
                <a16:creationId xmlns:a16="http://schemas.microsoft.com/office/drawing/2014/main" xmlns="" id="{B5FC5B78-C7B5-0648-B9DE-D6E825259A21}"/>
              </a:ext>
            </a:extLst>
          </p:cNvPr>
          <p:cNvSpPr>
            <a:spLocks noGrp="1"/>
          </p:cNvSpPr>
          <p:nvPr>
            <p:ph type="title"/>
          </p:nvPr>
        </p:nvSpPr>
        <p:spPr/>
        <p:txBody>
          <a:bodyPr/>
          <a:lstStyle/>
          <a:p>
            <a:r>
              <a:rPr lang="en-US" dirty="0"/>
              <a:t>Machine Learning</a:t>
            </a:r>
          </a:p>
        </p:txBody>
      </p:sp>
      <p:sp>
        <p:nvSpPr>
          <p:cNvPr id="4" name="Text Placeholder 3">
            <a:extLst>
              <a:ext uri="{FF2B5EF4-FFF2-40B4-BE49-F238E27FC236}">
                <a16:creationId xmlns:a16="http://schemas.microsoft.com/office/drawing/2014/main" xmlns="" id="{3B42E7AA-1826-FC4D-BEE6-A9C11E82F2CF}"/>
              </a:ext>
            </a:extLst>
          </p:cNvPr>
          <p:cNvSpPr>
            <a:spLocks noGrp="1"/>
          </p:cNvSpPr>
          <p:nvPr>
            <p:ph type="body" sz="quarter" idx="11"/>
          </p:nvPr>
        </p:nvSpPr>
        <p:spPr/>
        <p:txBody>
          <a:bodyPr/>
          <a:lstStyle/>
          <a:p>
            <a:r>
              <a:rPr lang="en-US" dirty="0"/>
              <a:t>5/5</a:t>
            </a:r>
          </a:p>
        </p:txBody>
      </p:sp>
      <p:sp>
        <p:nvSpPr>
          <p:cNvPr id="11" name="TextBox 10">
            <a:extLst>
              <a:ext uri="{FF2B5EF4-FFF2-40B4-BE49-F238E27FC236}">
                <a16:creationId xmlns:a16="http://schemas.microsoft.com/office/drawing/2014/main" xmlns="" id="{915F30D8-A2F8-B941-88A1-D68CAB185F89}"/>
              </a:ext>
            </a:extLst>
          </p:cNvPr>
          <p:cNvSpPr txBox="1"/>
          <p:nvPr/>
        </p:nvSpPr>
        <p:spPr>
          <a:xfrm>
            <a:off x="1873407" y="2005472"/>
            <a:ext cx="2301904" cy="307777"/>
          </a:xfrm>
          <a:prstGeom prst="rect">
            <a:avLst/>
          </a:prstGeom>
          <a:noFill/>
        </p:spPr>
        <p:txBody>
          <a:bodyPr wrap="square" rtlCol="0">
            <a:spAutoFit/>
          </a:bodyPr>
          <a:lstStyle/>
          <a:p>
            <a:pPr algn="ctr"/>
            <a:r>
              <a:rPr lang="en-US" sz="1400" dirty="0"/>
              <a:t>TensorFlow on AWS</a:t>
            </a:r>
          </a:p>
        </p:txBody>
      </p:sp>
      <p:sp>
        <p:nvSpPr>
          <p:cNvPr id="15" name="TextBox 14">
            <a:extLst>
              <a:ext uri="{FF2B5EF4-FFF2-40B4-BE49-F238E27FC236}">
                <a16:creationId xmlns:a16="http://schemas.microsoft.com/office/drawing/2014/main" xmlns="" id="{3A40E3D5-5CC5-5142-912E-64AC166191E9}"/>
              </a:ext>
            </a:extLst>
          </p:cNvPr>
          <p:cNvSpPr txBox="1"/>
          <p:nvPr/>
        </p:nvSpPr>
        <p:spPr>
          <a:xfrm>
            <a:off x="1873407" y="3332467"/>
            <a:ext cx="2301904" cy="307777"/>
          </a:xfrm>
          <a:prstGeom prst="rect">
            <a:avLst/>
          </a:prstGeom>
          <a:noFill/>
        </p:spPr>
        <p:txBody>
          <a:bodyPr wrap="square" rtlCol="0">
            <a:spAutoFit/>
          </a:bodyPr>
          <a:lstStyle/>
          <a:p>
            <a:pPr algn="ctr"/>
            <a:r>
              <a:rPr lang="en-US" sz="1400" dirty="0"/>
              <a:t>TensorFlow on AWS</a:t>
            </a:r>
          </a:p>
        </p:txBody>
      </p:sp>
      <p:pic>
        <p:nvPicPr>
          <p:cNvPr id="12" name="Graphic 11">
            <a:extLst>
              <a:ext uri="{FF2B5EF4-FFF2-40B4-BE49-F238E27FC236}">
                <a16:creationId xmlns:a16="http://schemas.microsoft.com/office/drawing/2014/main" xmlns="" id="{DD696BD2-9966-9D4C-B0FE-B6D60409883A}"/>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2668759" y="2546771"/>
            <a:ext cx="711200" cy="711200"/>
          </a:xfrm>
          <a:prstGeom prst="rect">
            <a:avLst/>
          </a:prstGeom>
        </p:spPr>
      </p:pic>
      <p:pic>
        <p:nvPicPr>
          <p:cNvPr id="17" name="Graphic 16">
            <a:extLst>
              <a:ext uri="{FF2B5EF4-FFF2-40B4-BE49-F238E27FC236}">
                <a16:creationId xmlns:a16="http://schemas.microsoft.com/office/drawing/2014/main" xmlns="" id="{61638138-556C-1B41-A115-AE19C1BB717B}"/>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2668759" y="1257024"/>
            <a:ext cx="711200" cy="711200"/>
          </a:xfrm>
          <a:prstGeom prst="rect">
            <a:avLst/>
          </a:prstGeom>
        </p:spPr>
      </p:pic>
    </p:spTree>
    <p:extLst>
      <p:ext uri="{BB962C8B-B14F-4D97-AF65-F5344CB8AC3E}">
        <p14:creationId xmlns:p14="http://schemas.microsoft.com/office/powerpoint/2010/main" val="2460729593"/>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60CB8DE-8430-4F47-A8EC-9DE901A1ABBE}"/>
              </a:ext>
            </a:extLst>
          </p:cNvPr>
          <p:cNvSpPr>
            <a:spLocks noGrp="1"/>
          </p:cNvSpPr>
          <p:nvPr>
            <p:ph type="title"/>
          </p:nvPr>
        </p:nvSpPr>
        <p:spPr/>
        <p:txBody>
          <a:bodyPr/>
          <a:lstStyle/>
          <a:p>
            <a:r>
              <a:rPr lang="en-US" dirty="0"/>
              <a:t>Management &amp; Governance</a:t>
            </a:r>
          </a:p>
        </p:txBody>
      </p:sp>
      <p:sp>
        <p:nvSpPr>
          <p:cNvPr id="3" name="Slide Number Placeholder 2">
            <a:extLst>
              <a:ext uri="{FF2B5EF4-FFF2-40B4-BE49-F238E27FC236}">
                <a16:creationId xmlns:a16="http://schemas.microsoft.com/office/drawing/2014/main" xmlns="" id="{755BA5FE-5C0D-9943-B58B-EBA4675899EB}"/>
              </a:ext>
            </a:extLst>
          </p:cNvPr>
          <p:cNvSpPr>
            <a:spLocks noGrp="1"/>
          </p:cNvSpPr>
          <p:nvPr>
            <p:ph type="sldNum" sz="quarter" idx="10"/>
          </p:nvPr>
        </p:nvSpPr>
        <p:spPr/>
        <p:txBody>
          <a:bodyPr/>
          <a:lstStyle/>
          <a:p>
            <a:fld id="{0E0E0192-C642-4D4F-AE82-A0D0DC02E26B}" type="slidenum">
              <a:rPr lang="en-US" smtClean="0"/>
              <a:t>68</a:t>
            </a:fld>
            <a:endParaRPr lang="en-US" dirty="0"/>
          </a:p>
        </p:txBody>
      </p:sp>
      <p:pic>
        <p:nvPicPr>
          <p:cNvPr id="5" name="Graphic 4">
            <a:extLst>
              <a:ext uri="{FF2B5EF4-FFF2-40B4-BE49-F238E27FC236}">
                <a16:creationId xmlns:a16="http://schemas.microsoft.com/office/drawing/2014/main" xmlns="" id="{78F615A0-CE69-794D-9E32-EFDDA4DC3912}"/>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10166350" y="3571798"/>
            <a:ext cx="952500" cy="952500"/>
          </a:xfrm>
          <a:prstGeom prst="rect">
            <a:avLst/>
          </a:prstGeom>
        </p:spPr>
      </p:pic>
      <p:pic>
        <p:nvPicPr>
          <p:cNvPr id="7" name="Graphic 6">
            <a:extLst>
              <a:ext uri="{FF2B5EF4-FFF2-40B4-BE49-F238E27FC236}">
                <a16:creationId xmlns:a16="http://schemas.microsoft.com/office/drawing/2014/main" xmlns="" id="{BBB0F8B9-41B1-6041-AE92-DB213F5F8EB2}"/>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10166350" y="2280621"/>
            <a:ext cx="952500" cy="952500"/>
          </a:xfrm>
          <a:prstGeom prst="rect">
            <a:avLst/>
          </a:prstGeom>
        </p:spPr>
      </p:pic>
    </p:spTree>
    <p:extLst>
      <p:ext uri="{BB962C8B-B14F-4D97-AF65-F5344CB8AC3E}">
        <p14:creationId xmlns:p14="http://schemas.microsoft.com/office/powerpoint/2010/main" val="2332208067"/>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2C077C26-2CC9-634F-AA1D-FB6614D9B2B0}"/>
              </a:ext>
            </a:extLst>
          </p:cNvPr>
          <p:cNvSpPr>
            <a:spLocks noGrp="1"/>
          </p:cNvSpPr>
          <p:nvPr>
            <p:ph type="sldNum" sz="quarter" idx="10"/>
          </p:nvPr>
        </p:nvSpPr>
        <p:spPr/>
        <p:txBody>
          <a:bodyPr/>
          <a:lstStyle/>
          <a:p>
            <a:fld id="{0E0E0192-C642-4D4F-AE82-A0D0DC02E26B}" type="slidenum">
              <a:rPr lang="en-US" smtClean="0"/>
              <a:t>69</a:t>
            </a:fld>
            <a:endParaRPr lang="en-US" dirty="0"/>
          </a:p>
        </p:txBody>
      </p:sp>
      <p:sp>
        <p:nvSpPr>
          <p:cNvPr id="3" name="Title 2">
            <a:extLst>
              <a:ext uri="{FF2B5EF4-FFF2-40B4-BE49-F238E27FC236}">
                <a16:creationId xmlns:a16="http://schemas.microsoft.com/office/drawing/2014/main" xmlns="" id="{D6A15EC0-01C4-B647-8EF2-4B81EF81BE4F}"/>
              </a:ext>
            </a:extLst>
          </p:cNvPr>
          <p:cNvSpPr>
            <a:spLocks noGrp="1"/>
          </p:cNvSpPr>
          <p:nvPr>
            <p:ph type="title"/>
          </p:nvPr>
        </p:nvSpPr>
        <p:spPr/>
        <p:txBody>
          <a:bodyPr/>
          <a:lstStyle/>
          <a:p>
            <a:r>
              <a:rPr lang="en-US" dirty="0"/>
              <a:t>Management &amp; Governance</a:t>
            </a:r>
          </a:p>
        </p:txBody>
      </p:sp>
      <p:sp>
        <p:nvSpPr>
          <p:cNvPr id="4" name="Text Placeholder 3">
            <a:extLst>
              <a:ext uri="{FF2B5EF4-FFF2-40B4-BE49-F238E27FC236}">
                <a16:creationId xmlns:a16="http://schemas.microsoft.com/office/drawing/2014/main" xmlns="" id="{876FB5D3-8AD9-C540-9963-0731112134A0}"/>
              </a:ext>
            </a:extLst>
          </p:cNvPr>
          <p:cNvSpPr>
            <a:spLocks noGrp="1"/>
          </p:cNvSpPr>
          <p:nvPr>
            <p:ph type="body" sz="quarter" idx="11"/>
          </p:nvPr>
        </p:nvSpPr>
        <p:spPr/>
        <p:txBody>
          <a:bodyPr/>
          <a:lstStyle/>
          <a:p>
            <a:r>
              <a:rPr lang="en-US" dirty="0"/>
              <a:t>1/5</a:t>
            </a:r>
          </a:p>
        </p:txBody>
      </p:sp>
      <p:sp>
        <p:nvSpPr>
          <p:cNvPr id="6" name="TextBox 5">
            <a:extLst>
              <a:ext uri="{FF2B5EF4-FFF2-40B4-BE49-F238E27FC236}">
                <a16:creationId xmlns:a16="http://schemas.microsoft.com/office/drawing/2014/main" xmlns="" id="{48B11175-8F26-E049-8FCE-A7F653ADEDC5}"/>
              </a:ext>
            </a:extLst>
          </p:cNvPr>
          <p:cNvSpPr txBox="1"/>
          <p:nvPr/>
        </p:nvSpPr>
        <p:spPr>
          <a:xfrm>
            <a:off x="1873406" y="2005471"/>
            <a:ext cx="2301904" cy="307777"/>
          </a:xfrm>
          <a:prstGeom prst="rect">
            <a:avLst/>
          </a:prstGeom>
          <a:noFill/>
        </p:spPr>
        <p:txBody>
          <a:bodyPr wrap="square" rtlCol="0">
            <a:spAutoFit/>
          </a:bodyPr>
          <a:lstStyle/>
          <a:p>
            <a:pPr algn="ctr"/>
            <a:r>
              <a:rPr lang="en-US" sz="1400" dirty="0"/>
              <a:t>Amazon CloudWatch</a:t>
            </a:r>
          </a:p>
        </p:txBody>
      </p:sp>
      <p:cxnSp>
        <p:nvCxnSpPr>
          <p:cNvPr id="7" name="Straight Connector 6">
            <a:extLst>
              <a:ext uri="{FF2B5EF4-FFF2-40B4-BE49-F238E27FC236}">
                <a16:creationId xmlns:a16="http://schemas.microsoft.com/office/drawing/2014/main" xmlns="" id="{CE9BC4FB-3F67-A04A-9A1E-0E24241EF47F}"/>
              </a:ext>
            </a:extLst>
          </p:cNvPr>
          <p:cNvCxnSpPr>
            <a:cxnSpLocks/>
          </p:cNvCxnSpPr>
          <p:nvPr/>
        </p:nvCxnSpPr>
        <p:spPr>
          <a:xfrm>
            <a:off x="4175311"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xmlns="" id="{BFC2577A-D89A-2640-AE01-3BF7FC47DEFD}"/>
              </a:ext>
            </a:extLst>
          </p:cNvPr>
          <p:cNvCxnSpPr>
            <a:cxnSpLocks/>
          </p:cNvCxnSpPr>
          <p:nvPr/>
        </p:nvCxnSpPr>
        <p:spPr>
          <a:xfrm>
            <a:off x="6561672"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xmlns="" id="{0A4598B5-E95F-6C48-8045-93CEC1B6C249}"/>
              </a:ext>
            </a:extLst>
          </p:cNvPr>
          <p:cNvCxnSpPr>
            <a:cxnSpLocks/>
          </p:cNvCxnSpPr>
          <p:nvPr/>
        </p:nvCxnSpPr>
        <p:spPr>
          <a:xfrm>
            <a:off x="8981486"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xmlns="" id="{729B5B61-AAB2-CD4C-BD0A-DECDDA49FCBB}"/>
              </a:ext>
            </a:extLst>
          </p:cNvPr>
          <p:cNvSpPr txBox="1"/>
          <p:nvPr/>
        </p:nvSpPr>
        <p:spPr>
          <a:xfrm>
            <a:off x="4215162" y="2005473"/>
            <a:ext cx="2301904" cy="307777"/>
          </a:xfrm>
          <a:prstGeom prst="rect">
            <a:avLst/>
          </a:prstGeom>
          <a:noFill/>
        </p:spPr>
        <p:txBody>
          <a:bodyPr wrap="square" rtlCol="0">
            <a:spAutoFit/>
          </a:bodyPr>
          <a:lstStyle/>
          <a:p>
            <a:pPr algn="ctr"/>
            <a:r>
              <a:rPr lang="en-US" sz="1400" dirty="0"/>
              <a:t>AWS Auto Scaling</a:t>
            </a:r>
          </a:p>
        </p:txBody>
      </p:sp>
      <p:sp>
        <p:nvSpPr>
          <p:cNvPr id="11" name="TextBox 10">
            <a:extLst>
              <a:ext uri="{FF2B5EF4-FFF2-40B4-BE49-F238E27FC236}">
                <a16:creationId xmlns:a16="http://schemas.microsoft.com/office/drawing/2014/main" xmlns="" id="{5771229C-75C9-7348-A95C-3A8906F62A89}"/>
              </a:ext>
            </a:extLst>
          </p:cNvPr>
          <p:cNvSpPr txBox="1"/>
          <p:nvPr/>
        </p:nvSpPr>
        <p:spPr>
          <a:xfrm>
            <a:off x="6579221" y="2005472"/>
            <a:ext cx="2301904" cy="307777"/>
          </a:xfrm>
          <a:prstGeom prst="rect">
            <a:avLst/>
          </a:prstGeom>
          <a:noFill/>
        </p:spPr>
        <p:txBody>
          <a:bodyPr wrap="square" rtlCol="0">
            <a:spAutoFit/>
          </a:bodyPr>
          <a:lstStyle/>
          <a:p>
            <a:pPr algn="ctr"/>
            <a:r>
              <a:rPr lang="en-US" sz="1400" dirty="0"/>
              <a:t>AWS CloudFormation</a:t>
            </a:r>
          </a:p>
        </p:txBody>
      </p:sp>
      <p:sp>
        <p:nvSpPr>
          <p:cNvPr id="12" name="TextBox 11">
            <a:extLst>
              <a:ext uri="{FF2B5EF4-FFF2-40B4-BE49-F238E27FC236}">
                <a16:creationId xmlns:a16="http://schemas.microsoft.com/office/drawing/2014/main" xmlns="" id="{F35D7CEE-E2AA-1544-8955-AF7B4EC85002}"/>
              </a:ext>
            </a:extLst>
          </p:cNvPr>
          <p:cNvSpPr txBox="1"/>
          <p:nvPr/>
        </p:nvSpPr>
        <p:spPr>
          <a:xfrm>
            <a:off x="9033355" y="2005472"/>
            <a:ext cx="2301904" cy="307777"/>
          </a:xfrm>
          <a:prstGeom prst="rect">
            <a:avLst/>
          </a:prstGeom>
          <a:noFill/>
        </p:spPr>
        <p:txBody>
          <a:bodyPr wrap="square" rtlCol="0">
            <a:spAutoFit/>
          </a:bodyPr>
          <a:lstStyle/>
          <a:p>
            <a:pPr algn="ctr"/>
            <a:r>
              <a:rPr lang="en-US" sz="1400" dirty="0"/>
              <a:t>AWS CloudTrail</a:t>
            </a:r>
          </a:p>
        </p:txBody>
      </p:sp>
      <p:sp>
        <p:nvSpPr>
          <p:cNvPr id="13" name="TextBox 12">
            <a:extLst>
              <a:ext uri="{FF2B5EF4-FFF2-40B4-BE49-F238E27FC236}">
                <a16:creationId xmlns:a16="http://schemas.microsoft.com/office/drawing/2014/main" xmlns="" id="{855B2FAB-787B-D64C-BF02-96046541F596}"/>
              </a:ext>
            </a:extLst>
          </p:cNvPr>
          <p:cNvSpPr txBox="1"/>
          <p:nvPr/>
        </p:nvSpPr>
        <p:spPr>
          <a:xfrm>
            <a:off x="1873406" y="4358783"/>
            <a:ext cx="1212292" cy="307777"/>
          </a:xfrm>
          <a:prstGeom prst="rect">
            <a:avLst/>
          </a:prstGeom>
          <a:noFill/>
        </p:spPr>
        <p:txBody>
          <a:bodyPr wrap="square" rtlCol="0">
            <a:spAutoFit/>
          </a:bodyPr>
          <a:lstStyle/>
          <a:p>
            <a:pPr algn="ctr"/>
            <a:r>
              <a:rPr lang="en-US" sz="1400" dirty="0"/>
              <a:t>Alarm</a:t>
            </a:r>
          </a:p>
        </p:txBody>
      </p:sp>
      <p:sp>
        <p:nvSpPr>
          <p:cNvPr id="14" name="TextBox 13">
            <a:extLst>
              <a:ext uri="{FF2B5EF4-FFF2-40B4-BE49-F238E27FC236}">
                <a16:creationId xmlns:a16="http://schemas.microsoft.com/office/drawing/2014/main" xmlns="" id="{67BE2B33-4C0A-8A44-88C9-C6B5C045B46E}"/>
              </a:ext>
            </a:extLst>
          </p:cNvPr>
          <p:cNvSpPr txBox="1"/>
          <p:nvPr/>
        </p:nvSpPr>
        <p:spPr>
          <a:xfrm>
            <a:off x="1873406" y="5192510"/>
            <a:ext cx="1212292" cy="738664"/>
          </a:xfrm>
          <a:prstGeom prst="rect">
            <a:avLst/>
          </a:prstGeom>
          <a:noFill/>
        </p:spPr>
        <p:txBody>
          <a:bodyPr wrap="square" rtlCol="0">
            <a:spAutoFit/>
          </a:bodyPr>
          <a:lstStyle/>
          <a:p>
            <a:pPr algn="ctr"/>
            <a:r>
              <a:rPr lang="en-US" sz="1400" dirty="0"/>
              <a:t>Event (event-based)</a:t>
            </a:r>
          </a:p>
        </p:txBody>
      </p:sp>
      <p:sp>
        <p:nvSpPr>
          <p:cNvPr id="15" name="TextBox 14">
            <a:extLst>
              <a:ext uri="{FF2B5EF4-FFF2-40B4-BE49-F238E27FC236}">
                <a16:creationId xmlns:a16="http://schemas.microsoft.com/office/drawing/2014/main" xmlns="" id="{A0E6C5EC-467A-DB4B-9B40-7ABEDFC9595A}"/>
              </a:ext>
            </a:extLst>
          </p:cNvPr>
          <p:cNvSpPr txBox="1"/>
          <p:nvPr/>
        </p:nvSpPr>
        <p:spPr>
          <a:xfrm>
            <a:off x="3023283" y="4400525"/>
            <a:ext cx="1212292" cy="523220"/>
          </a:xfrm>
          <a:prstGeom prst="rect">
            <a:avLst/>
          </a:prstGeom>
          <a:noFill/>
        </p:spPr>
        <p:txBody>
          <a:bodyPr wrap="square" rtlCol="0">
            <a:spAutoFit/>
          </a:bodyPr>
          <a:lstStyle/>
          <a:p>
            <a:pPr algn="ctr"/>
            <a:r>
              <a:rPr lang="en-US" sz="1400" dirty="0"/>
              <a:t>Event (time-base)</a:t>
            </a:r>
          </a:p>
        </p:txBody>
      </p:sp>
      <p:sp>
        <p:nvSpPr>
          <p:cNvPr id="16" name="TextBox 15">
            <a:extLst>
              <a:ext uri="{FF2B5EF4-FFF2-40B4-BE49-F238E27FC236}">
                <a16:creationId xmlns:a16="http://schemas.microsoft.com/office/drawing/2014/main" xmlns="" id="{A6D97E21-7416-3449-9A61-68D3B2F5FC52}"/>
              </a:ext>
            </a:extLst>
          </p:cNvPr>
          <p:cNvSpPr txBox="1"/>
          <p:nvPr/>
        </p:nvSpPr>
        <p:spPr>
          <a:xfrm>
            <a:off x="3023283" y="5452453"/>
            <a:ext cx="1212292" cy="307777"/>
          </a:xfrm>
          <a:prstGeom prst="rect">
            <a:avLst/>
          </a:prstGeom>
          <a:noFill/>
        </p:spPr>
        <p:txBody>
          <a:bodyPr wrap="square" rtlCol="0">
            <a:spAutoFit/>
          </a:bodyPr>
          <a:lstStyle/>
          <a:p>
            <a:pPr algn="ctr"/>
            <a:r>
              <a:rPr lang="en-US" sz="1400" dirty="0"/>
              <a:t>Rule</a:t>
            </a:r>
          </a:p>
        </p:txBody>
      </p:sp>
      <p:sp>
        <p:nvSpPr>
          <p:cNvPr id="18" name="TextBox 17">
            <a:extLst>
              <a:ext uri="{FF2B5EF4-FFF2-40B4-BE49-F238E27FC236}">
                <a16:creationId xmlns:a16="http://schemas.microsoft.com/office/drawing/2014/main" xmlns="" id="{59FFAD8A-7E15-8B47-8D87-4109AFAD5032}"/>
              </a:ext>
            </a:extLst>
          </p:cNvPr>
          <p:cNvSpPr txBox="1"/>
          <p:nvPr/>
        </p:nvSpPr>
        <p:spPr>
          <a:xfrm>
            <a:off x="6644499" y="4467830"/>
            <a:ext cx="1223442" cy="307777"/>
          </a:xfrm>
          <a:prstGeom prst="rect">
            <a:avLst/>
          </a:prstGeom>
          <a:noFill/>
        </p:spPr>
        <p:txBody>
          <a:bodyPr wrap="square" rtlCol="0">
            <a:spAutoFit/>
          </a:bodyPr>
          <a:lstStyle/>
          <a:p>
            <a:pPr algn="ctr"/>
            <a:r>
              <a:rPr lang="en-US" sz="1400" dirty="0"/>
              <a:t>Change set</a:t>
            </a:r>
          </a:p>
        </p:txBody>
      </p:sp>
      <p:sp>
        <p:nvSpPr>
          <p:cNvPr id="19" name="TextBox 18">
            <a:extLst>
              <a:ext uri="{FF2B5EF4-FFF2-40B4-BE49-F238E27FC236}">
                <a16:creationId xmlns:a16="http://schemas.microsoft.com/office/drawing/2014/main" xmlns="" id="{9B070A4C-BF33-FD4B-89B6-050AC0A52016}"/>
              </a:ext>
            </a:extLst>
          </p:cNvPr>
          <p:cNvSpPr txBox="1"/>
          <p:nvPr/>
        </p:nvSpPr>
        <p:spPr>
          <a:xfrm>
            <a:off x="7809913" y="4404647"/>
            <a:ext cx="1223442" cy="307777"/>
          </a:xfrm>
          <a:prstGeom prst="rect">
            <a:avLst/>
          </a:prstGeom>
          <a:noFill/>
        </p:spPr>
        <p:txBody>
          <a:bodyPr wrap="square" rtlCol="0">
            <a:spAutoFit/>
          </a:bodyPr>
          <a:lstStyle/>
          <a:p>
            <a:pPr algn="ctr"/>
            <a:r>
              <a:rPr lang="en-US" sz="1400" dirty="0"/>
              <a:t>Stack</a:t>
            </a:r>
          </a:p>
        </p:txBody>
      </p:sp>
      <p:sp>
        <p:nvSpPr>
          <p:cNvPr id="20" name="TextBox 19">
            <a:extLst>
              <a:ext uri="{FF2B5EF4-FFF2-40B4-BE49-F238E27FC236}">
                <a16:creationId xmlns:a16="http://schemas.microsoft.com/office/drawing/2014/main" xmlns="" id="{62359C68-EE77-C745-B77F-A84AC9B55DDB}"/>
              </a:ext>
            </a:extLst>
          </p:cNvPr>
          <p:cNvSpPr txBox="1"/>
          <p:nvPr/>
        </p:nvSpPr>
        <p:spPr>
          <a:xfrm>
            <a:off x="6644499" y="5366043"/>
            <a:ext cx="1223442" cy="307777"/>
          </a:xfrm>
          <a:prstGeom prst="rect">
            <a:avLst/>
          </a:prstGeom>
          <a:noFill/>
        </p:spPr>
        <p:txBody>
          <a:bodyPr wrap="square" rtlCol="0">
            <a:spAutoFit/>
          </a:bodyPr>
          <a:lstStyle/>
          <a:p>
            <a:pPr algn="ctr"/>
            <a:r>
              <a:rPr lang="en-US" sz="1400" dirty="0"/>
              <a:t>Template</a:t>
            </a:r>
          </a:p>
        </p:txBody>
      </p:sp>
      <p:sp>
        <p:nvSpPr>
          <p:cNvPr id="21" name="TextBox 20">
            <a:extLst>
              <a:ext uri="{FF2B5EF4-FFF2-40B4-BE49-F238E27FC236}">
                <a16:creationId xmlns:a16="http://schemas.microsoft.com/office/drawing/2014/main" xmlns="" id="{CBE62718-B3C1-9347-88A2-FA6EC002EBE0}"/>
              </a:ext>
            </a:extLst>
          </p:cNvPr>
          <p:cNvSpPr txBox="1"/>
          <p:nvPr/>
        </p:nvSpPr>
        <p:spPr>
          <a:xfrm>
            <a:off x="1873406" y="3365920"/>
            <a:ext cx="2301904" cy="307777"/>
          </a:xfrm>
          <a:prstGeom prst="rect">
            <a:avLst/>
          </a:prstGeom>
          <a:noFill/>
        </p:spPr>
        <p:txBody>
          <a:bodyPr wrap="square" rtlCol="0">
            <a:spAutoFit/>
          </a:bodyPr>
          <a:lstStyle/>
          <a:p>
            <a:pPr algn="ctr"/>
            <a:r>
              <a:rPr lang="en-US" sz="1400" dirty="0"/>
              <a:t>Amazon CloudWatch</a:t>
            </a:r>
          </a:p>
        </p:txBody>
      </p:sp>
      <p:sp>
        <p:nvSpPr>
          <p:cNvPr id="22" name="TextBox 21">
            <a:extLst>
              <a:ext uri="{FF2B5EF4-FFF2-40B4-BE49-F238E27FC236}">
                <a16:creationId xmlns:a16="http://schemas.microsoft.com/office/drawing/2014/main" xmlns="" id="{8BD05E81-A448-B540-B53F-C37560083060}"/>
              </a:ext>
            </a:extLst>
          </p:cNvPr>
          <p:cNvSpPr txBox="1"/>
          <p:nvPr/>
        </p:nvSpPr>
        <p:spPr>
          <a:xfrm>
            <a:off x="4215162" y="3365922"/>
            <a:ext cx="2301904" cy="307777"/>
          </a:xfrm>
          <a:prstGeom prst="rect">
            <a:avLst/>
          </a:prstGeom>
          <a:noFill/>
        </p:spPr>
        <p:txBody>
          <a:bodyPr wrap="square" rtlCol="0">
            <a:spAutoFit/>
          </a:bodyPr>
          <a:lstStyle/>
          <a:p>
            <a:pPr algn="ctr"/>
            <a:r>
              <a:rPr lang="en-US" sz="1400" dirty="0"/>
              <a:t>AWS Auto Scaling</a:t>
            </a:r>
          </a:p>
        </p:txBody>
      </p:sp>
      <p:sp>
        <p:nvSpPr>
          <p:cNvPr id="23" name="TextBox 22">
            <a:extLst>
              <a:ext uri="{FF2B5EF4-FFF2-40B4-BE49-F238E27FC236}">
                <a16:creationId xmlns:a16="http://schemas.microsoft.com/office/drawing/2014/main" xmlns="" id="{EEDDFA12-A28F-954F-8F51-DC41A66027DD}"/>
              </a:ext>
            </a:extLst>
          </p:cNvPr>
          <p:cNvSpPr txBox="1"/>
          <p:nvPr/>
        </p:nvSpPr>
        <p:spPr>
          <a:xfrm>
            <a:off x="6579221" y="3365921"/>
            <a:ext cx="2301904" cy="307777"/>
          </a:xfrm>
          <a:prstGeom prst="rect">
            <a:avLst/>
          </a:prstGeom>
          <a:noFill/>
        </p:spPr>
        <p:txBody>
          <a:bodyPr wrap="square" rtlCol="0">
            <a:spAutoFit/>
          </a:bodyPr>
          <a:lstStyle/>
          <a:p>
            <a:pPr algn="ctr"/>
            <a:r>
              <a:rPr lang="en-US" sz="1400" dirty="0"/>
              <a:t>AWS CloudFormation</a:t>
            </a:r>
          </a:p>
        </p:txBody>
      </p:sp>
      <p:sp>
        <p:nvSpPr>
          <p:cNvPr id="24" name="TextBox 23">
            <a:extLst>
              <a:ext uri="{FF2B5EF4-FFF2-40B4-BE49-F238E27FC236}">
                <a16:creationId xmlns:a16="http://schemas.microsoft.com/office/drawing/2014/main" xmlns="" id="{8D1A57F1-6603-F74D-B09D-AA49B0332D4A}"/>
              </a:ext>
            </a:extLst>
          </p:cNvPr>
          <p:cNvSpPr txBox="1"/>
          <p:nvPr/>
        </p:nvSpPr>
        <p:spPr>
          <a:xfrm>
            <a:off x="9033355" y="3365921"/>
            <a:ext cx="2301904" cy="307777"/>
          </a:xfrm>
          <a:prstGeom prst="rect">
            <a:avLst/>
          </a:prstGeom>
          <a:noFill/>
        </p:spPr>
        <p:txBody>
          <a:bodyPr wrap="square" rtlCol="0">
            <a:spAutoFit/>
          </a:bodyPr>
          <a:lstStyle/>
          <a:p>
            <a:pPr algn="ctr"/>
            <a:r>
              <a:rPr lang="en-US" sz="1400" dirty="0"/>
              <a:t>AWS CloudTrail</a:t>
            </a:r>
          </a:p>
        </p:txBody>
      </p:sp>
      <p:pic>
        <p:nvPicPr>
          <p:cNvPr id="17" name="Graphic 16">
            <a:extLst>
              <a:ext uri="{FF2B5EF4-FFF2-40B4-BE49-F238E27FC236}">
                <a16:creationId xmlns:a16="http://schemas.microsoft.com/office/drawing/2014/main" xmlns="" id="{FE096E96-E3AA-624D-9A40-284D43C774E9}"/>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2244602" y="3837793"/>
            <a:ext cx="469900" cy="469900"/>
          </a:xfrm>
          <a:prstGeom prst="rect">
            <a:avLst/>
          </a:prstGeom>
        </p:spPr>
      </p:pic>
      <p:pic>
        <p:nvPicPr>
          <p:cNvPr id="26" name="Graphic 25">
            <a:extLst>
              <a:ext uri="{FF2B5EF4-FFF2-40B4-BE49-F238E27FC236}">
                <a16:creationId xmlns:a16="http://schemas.microsoft.com/office/drawing/2014/main" xmlns="" id="{BBB165F8-CE9C-CD48-A377-F8F7C5699F87}"/>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2244602" y="4658019"/>
            <a:ext cx="469900" cy="469900"/>
          </a:xfrm>
          <a:prstGeom prst="rect">
            <a:avLst/>
          </a:prstGeom>
        </p:spPr>
      </p:pic>
      <p:pic>
        <p:nvPicPr>
          <p:cNvPr id="28" name="Graphic 27">
            <a:extLst>
              <a:ext uri="{FF2B5EF4-FFF2-40B4-BE49-F238E27FC236}">
                <a16:creationId xmlns:a16="http://schemas.microsoft.com/office/drawing/2014/main" xmlns="" id="{92DB3ED5-8DAA-B748-BB05-5D7609695129}"/>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3394479" y="3871817"/>
            <a:ext cx="469900" cy="469900"/>
          </a:xfrm>
          <a:prstGeom prst="rect">
            <a:avLst/>
          </a:prstGeom>
        </p:spPr>
      </p:pic>
      <p:pic>
        <p:nvPicPr>
          <p:cNvPr id="30" name="Graphic 29">
            <a:extLst>
              <a:ext uri="{FF2B5EF4-FFF2-40B4-BE49-F238E27FC236}">
                <a16:creationId xmlns:a16="http://schemas.microsoft.com/office/drawing/2014/main" xmlns="" id="{4994548E-B041-504E-B148-6A1CB65E45BB}"/>
              </a:ext>
            </a:extLst>
          </p:cNvPr>
          <p:cNvPicPr>
            <a:picLocks noChangeAspect="1"/>
          </p:cNvPicPr>
          <p:nvPr/>
        </p:nvPicPr>
        <p:blipFill>
          <a:blip r:embed="rId8">
            <a:extLst>
              <a:ext uri="{96DAC541-7B7A-43D3-8B79-37D633B846F1}">
                <asvg:svgBlip xmlns:asvg="http://schemas.microsoft.com/office/drawing/2016/SVG/main" xmlns="" r:embed="rId9"/>
              </a:ext>
            </a:extLst>
          </a:blip>
          <a:stretch>
            <a:fillRect/>
          </a:stretch>
        </p:blipFill>
        <p:spPr>
          <a:xfrm>
            <a:off x="2668758" y="2602110"/>
            <a:ext cx="711200" cy="711200"/>
          </a:xfrm>
          <a:prstGeom prst="rect">
            <a:avLst/>
          </a:prstGeom>
        </p:spPr>
      </p:pic>
      <p:pic>
        <p:nvPicPr>
          <p:cNvPr id="32" name="Graphic 31">
            <a:extLst>
              <a:ext uri="{FF2B5EF4-FFF2-40B4-BE49-F238E27FC236}">
                <a16:creationId xmlns:a16="http://schemas.microsoft.com/office/drawing/2014/main" xmlns="" id="{82B16949-FC3E-DD42-BD9A-9E6AD40CB975}"/>
              </a:ext>
            </a:extLst>
          </p:cNvPr>
          <p:cNvPicPr>
            <a:picLocks noChangeAspect="1"/>
          </p:cNvPicPr>
          <p:nvPr/>
        </p:nvPicPr>
        <p:blipFill>
          <a:blip r:embed="rId10">
            <a:extLst>
              <a:ext uri="{96DAC541-7B7A-43D3-8B79-37D633B846F1}">
                <asvg:svgBlip xmlns:asvg="http://schemas.microsoft.com/office/drawing/2016/SVG/main" xmlns="" r:embed="rId11"/>
              </a:ext>
            </a:extLst>
          </a:blip>
          <a:stretch>
            <a:fillRect/>
          </a:stretch>
        </p:blipFill>
        <p:spPr>
          <a:xfrm>
            <a:off x="3394479" y="4950110"/>
            <a:ext cx="469900" cy="469900"/>
          </a:xfrm>
          <a:prstGeom prst="rect">
            <a:avLst/>
          </a:prstGeom>
        </p:spPr>
      </p:pic>
      <p:pic>
        <p:nvPicPr>
          <p:cNvPr id="34" name="Graphic 33">
            <a:extLst>
              <a:ext uri="{FF2B5EF4-FFF2-40B4-BE49-F238E27FC236}">
                <a16:creationId xmlns:a16="http://schemas.microsoft.com/office/drawing/2014/main" xmlns="" id="{E8A76DD7-2470-9240-BE0E-8F1412C59C96}"/>
              </a:ext>
            </a:extLst>
          </p:cNvPr>
          <p:cNvPicPr>
            <a:picLocks noChangeAspect="1"/>
          </p:cNvPicPr>
          <p:nvPr/>
        </p:nvPicPr>
        <p:blipFill>
          <a:blip r:embed="rId12">
            <a:extLst>
              <a:ext uri="{96DAC541-7B7A-43D3-8B79-37D633B846F1}">
                <asvg:svgBlip xmlns:asvg="http://schemas.microsoft.com/office/drawing/2016/SVG/main" xmlns="" r:embed="rId13"/>
              </a:ext>
            </a:extLst>
          </a:blip>
          <a:stretch>
            <a:fillRect/>
          </a:stretch>
        </p:blipFill>
        <p:spPr>
          <a:xfrm>
            <a:off x="2668758" y="1257143"/>
            <a:ext cx="711200" cy="711200"/>
          </a:xfrm>
          <a:prstGeom prst="rect">
            <a:avLst/>
          </a:prstGeom>
        </p:spPr>
      </p:pic>
      <p:pic>
        <p:nvPicPr>
          <p:cNvPr id="36" name="Graphic 35">
            <a:extLst>
              <a:ext uri="{FF2B5EF4-FFF2-40B4-BE49-F238E27FC236}">
                <a16:creationId xmlns:a16="http://schemas.microsoft.com/office/drawing/2014/main" xmlns="" id="{3D156208-DD4B-FB4F-86E9-7C14D9002F1F}"/>
              </a:ext>
            </a:extLst>
          </p:cNvPr>
          <p:cNvPicPr>
            <a:picLocks noChangeAspect="1"/>
          </p:cNvPicPr>
          <p:nvPr/>
        </p:nvPicPr>
        <p:blipFill>
          <a:blip r:embed="rId14">
            <a:extLst>
              <a:ext uri="{96DAC541-7B7A-43D3-8B79-37D633B846F1}">
                <asvg:svgBlip xmlns:asvg="http://schemas.microsoft.com/office/drawing/2016/SVG/main" xmlns="" r:embed="rId15"/>
              </a:ext>
            </a:extLst>
          </a:blip>
          <a:stretch>
            <a:fillRect/>
          </a:stretch>
        </p:blipFill>
        <p:spPr>
          <a:xfrm>
            <a:off x="5010514" y="2602110"/>
            <a:ext cx="711200" cy="711200"/>
          </a:xfrm>
          <a:prstGeom prst="rect">
            <a:avLst/>
          </a:prstGeom>
        </p:spPr>
      </p:pic>
      <p:pic>
        <p:nvPicPr>
          <p:cNvPr id="38" name="Graphic 37">
            <a:extLst>
              <a:ext uri="{FF2B5EF4-FFF2-40B4-BE49-F238E27FC236}">
                <a16:creationId xmlns:a16="http://schemas.microsoft.com/office/drawing/2014/main" xmlns="" id="{2DB9FF67-CB60-5945-8038-9C364F7973DD}"/>
              </a:ext>
            </a:extLst>
          </p:cNvPr>
          <p:cNvPicPr>
            <a:picLocks noChangeAspect="1"/>
          </p:cNvPicPr>
          <p:nvPr/>
        </p:nvPicPr>
        <p:blipFill>
          <a:blip r:embed="rId16">
            <a:extLst>
              <a:ext uri="{96DAC541-7B7A-43D3-8B79-37D633B846F1}">
                <asvg:svgBlip xmlns:asvg="http://schemas.microsoft.com/office/drawing/2016/SVG/main" xmlns="" r:embed="rId17"/>
              </a:ext>
            </a:extLst>
          </a:blip>
          <a:stretch>
            <a:fillRect/>
          </a:stretch>
        </p:blipFill>
        <p:spPr>
          <a:xfrm>
            <a:off x="5010514" y="1257143"/>
            <a:ext cx="711200" cy="711200"/>
          </a:xfrm>
          <a:prstGeom prst="rect">
            <a:avLst/>
          </a:prstGeom>
        </p:spPr>
      </p:pic>
      <p:pic>
        <p:nvPicPr>
          <p:cNvPr id="40" name="Graphic 39">
            <a:extLst>
              <a:ext uri="{FF2B5EF4-FFF2-40B4-BE49-F238E27FC236}">
                <a16:creationId xmlns:a16="http://schemas.microsoft.com/office/drawing/2014/main" xmlns="" id="{5753FFE5-7A27-BA49-BBE0-045FD210A686}"/>
              </a:ext>
            </a:extLst>
          </p:cNvPr>
          <p:cNvPicPr>
            <a:picLocks noChangeAspect="1"/>
          </p:cNvPicPr>
          <p:nvPr/>
        </p:nvPicPr>
        <p:blipFill>
          <a:blip r:embed="rId18">
            <a:extLst>
              <a:ext uri="{96DAC541-7B7A-43D3-8B79-37D633B846F1}">
                <asvg:svgBlip xmlns:asvg="http://schemas.microsoft.com/office/drawing/2016/SVG/main" xmlns="" r:embed="rId19"/>
              </a:ext>
            </a:extLst>
          </a:blip>
          <a:stretch>
            <a:fillRect/>
          </a:stretch>
        </p:blipFill>
        <p:spPr>
          <a:xfrm>
            <a:off x="7021270" y="3896082"/>
            <a:ext cx="469900" cy="469900"/>
          </a:xfrm>
          <a:prstGeom prst="rect">
            <a:avLst/>
          </a:prstGeom>
        </p:spPr>
      </p:pic>
      <p:pic>
        <p:nvPicPr>
          <p:cNvPr id="42" name="Graphic 41">
            <a:extLst>
              <a:ext uri="{FF2B5EF4-FFF2-40B4-BE49-F238E27FC236}">
                <a16:creationId xmlns:a16="http://schemas.microsoft.com/office/drawing/2014/main" xmlns="" id="{2E7B3792-DE8C-2340-BCCC-B60D3B1F47A2}"/>
              </a:ext>
            </a:extLst>
          </p:cNvPr>
          <p:cNvPicPr>
            <a:picLocks noChangeAspect="1"/>
          </p:cNvPicPr>
          <p:nvPr/>
        </p:nvPicPr>
        <p:blipFill>
          <a:blip r:embed="rId20">
            <a:extLst>
              <a:ext uri="{96DAC541-7B7A-43D3-8B79-37D633B846F1}">
                <asvg:svgBlip xmlns:asvg="http://schemas.microsoft.com/office/drawing/2016/SVG/main" xmlns="" r:embed="rId21"/>
              </a:ext>
            </a:extLst>
          </a:blip>
          <a:stretch>
            <a:fillRect/>
          </a:stretch>
        </p:blipFill>
        <p:spPr>
          <a:xfrm>
            <a:off x="7374573" y="2602110"/>
            <a:ext cx="711200" cy="711200"/>
          </a:xfrm>
          <a:prstGeom prst="rect">
            <a:avLst/>
          </a:prstGeom>
        </p:spPr>
      </p:pic>
      <p:pic>
        <p:nvPicPr>
          <p:cNvPr id="44" name="Graphic 43">
            <a:extLst>
              <a:ext uri="{FF2B5EF4-FFF2-40B4-BE49-F238E27FC236}">
                <a16:creationId xmlns:a16="http://schemas.microsoft.com/office/drawing/2014/main" xmlns="" id="{9F15BCF3-02F1-4947-B330-E7DC1965E8C9}"/>
              </a:ext>
            </a:extLst>
          </p:cNvPr>
          <p:cNvPicPr>
            <a:picLocks noChangeAspect="1"/>
          </p:cNvPicPr>
          <p:nvPr/>
        </p:nvPicPr>
        <p:blipFill>
          <a:blip r:embed="rId22">
            <a:extLst>
              <a:ext uri="{96DAC541-7B7A-43D3-8B79-37D633B846F1}">
                <asvg:svgBlip xmlns:asvg="http://schemas.microsoft.com/office/drawing/2016/SVG/main" xmlns="" r:embed="rId23"/>
              </a:ext>
            </a:extLst>
          </a:blip>
          <a:stretch>
            <a:fillRect/>
          </a:stretch>
        </p:blipFill>
        <p:spPr>
          <a:xfrm>
            <a:off x="8186684" y="3883009"/>
            <a:ext cx="469900" cy="469900"/>
          </a:xfrm>
          <a:prstGeom prst="rect">
            <a:avLst/>
          </a:prstGeom>
        </p:spPr>
      </p:pic>
      <p:pic>
        <p:nvPicPr>
          <p:cNvPr id="46" name="Graphic 45">
            <a:extLst>
              <a:ext uri="{FF2B5EF4-FFF2-40B4-BE49-F238E27FC236}">
                <a16:creationId xmlns:a16="http://schemas.microsoft.com/office/drawing/2014/main" xmlns="" id="{1177C24E-8F55-CD4F-A1D9-19641CA02BEA}"/>
              </a:ext>
            </a:extLst>
          </p:cNvPr>
          <p:cNvPicPr>
            <a:picLocks noChangeAspect="1"/>
          </p:cNvPicPr>
          <p:nvPr/>
        </p:nvPicPr>
        <p:blipFill>
          <a:blip r:embed="rId24">
            <a:extLst>
              <a:ext uri="{96DAC541-7B7A-43D3-8B79-37D633B846F1}">
                <asvg:svgBlip xmlns:asvg="http://schemas.microsoft.com/office/drawing/2016/SVG/main" xmlns="" r:embed="rId25"/>
              </a:ext>
            </a:extLst>
          </a:blip>
          <a:stretch>
            <a:fillRect/>
          </a:stretch>
        </p:blipFill>
        <p:spPr>
          <a:xfrm>
            <a:off x="7021270" y="4843946"/>
            <a:ext cx="469900" cy="469900"/>
          </a:xfrm>
          <a:prstGeom prst="rect">
            <a:avLst/>
          </a:prstGeom>
        </p:spPr>
      </p:pic>
      <p:pic>
        <p:nvPicPr>
          <p:cNvPr id="48" name="Graphic 47">
            <a:extLst>
              <a:ext uri="{FF2B5EF4-FFF2-40B4-BE49-F238E27FC236}">
                <a16:creationId xmlns:a16="http://schemas.microsoft.com/office/drawing/2014/main" xmlns="" id="{C9806E1C-231A-A543-A743-816583871FD6}"/>
              </a:ext>
            </a:extLst>
          </p:cNvPr>
          <p:cNvPicPr>
            <a:picLocks noChangeAspect="1"/>
          </p:cNvPicPr>
          <p:nvPr/>
        </p:nvPicPr>
        <p:blipFill>
          <a:blip r:embed="rId26">
            <a:extLst>
              <a:ext uri="{96DAC541-7B7A-43D3-8B79-37D633B846F1}">
                <asvg:svgBlip xmlns:asvg="http://schemas.microsoft.com/office/drawing/2016/SVG/main" xmlns="" r:embed="rId27"/>
              </a:ext>
            </a:extLst>
          </a:blip>
          <a:stretch>
            <a:fillRect/>
          </a:stretch>
        </p:blipFill>
        <p:spPr>
          <a:xfrm>
            <a:off x="7374573" y="1257143"/>
            <a:ext cx="711200" cy="711200"/>
          </a:xfrm>
          <a:prstGeom prst="rect">
            <a:avLst/>
          </a:prstGeom>
        </p:spPr>
      </p:pic>
      <p:pic>
        <p:nvPicPr>
          <p:cNvPr id="50" name="Graphic 49">
            <a:extLst>
              <a:ext uri="{FF2B5EF4-FFF2-40B4-BE49-F238E27FC236}">
                <a16:creationId xmlns:a16="http://schemas.microsoft.com/office/drawing/2014/main" xmlns="" id="{AFEBB505-5B2A-EE4F-A8C0-A4E994E99763}"/>
              </a:ext>
            </a:extLst>
          </p:cNvPr>
          <p:cNvPicPr>
            <a:picLocks noChangeAspect="1"/>
          </p:cNvPicPr>
          <p:nvPr/>
        </p:nvPicPr>
        <p:blipFill>
          <a:blip r:embed="rId28">
            <a:extLst>
              <a:ext uri="{96DAC541-7B7A-43D3-8B79-37D633B846F1}">
                <asvg:svgBlip xmlns:asvg="http://schemas.microsoft.com/office/drawing/2016/SVG/main" xmlns="" r:embed="rId29"/>
              </a:ext>
            </a:extLst>
          </a:blip>
          <a:stretch>
            <a:fillRect/>
          </a:stretch>
        </p:blipFill>
        <p:spPr>
          <a:xfrm>
            <a:off x="9828707" y="2602110"/>
            <a:ext cx="711200" cy="711200"/>
          </a:xfrm>
          <a:prstGeom prst="rect">
            <a:avLst/>
          </a:prstGeom>
        </p:spPr>
      </p:pic>
      <p:pic>
        <p:nvPicPr>
          <p:cNvPr id="52" name="Graphic 51">
            <a:extLst>
              <a:ext uri="{FF2B5EF4-FFF2-40B4-BE49-F238E27FC236}">
                <a16:creationId xmlns:a16="http://schemas.microsoft.com/office/drawing/2014/main" xmlns="" id="{C908DA3E-1AF9-E84D-96D9-F3076F3FEBC4}"/>
              </a:ext>
            </a:extLst>
          </p:cNvPr>
          <p:cNvPicPr>
            <a:picLocks noChangeAspect="1"/>
          </p:cNvPicPr>
          <p:nvPr/>
        </p:nvPicPr>
        <p:blipFill>
          <a:blip r:embed="rId30">
            <a:extLst>
              <a:ext uri="{96DAC541-7B7A-43D3-8B79-37D633B846F1}">
                <asvg:svgBlip xmlns:asvg="http://schemas.microsoft.com/office/drawing/2016/SVG/main" xmlns="" r:embed="rId31"/>
              </a:ext>
            </a:extLst>
          </a:blip>
          <a:stretch>
            <a:fillRect/>
          </a:stretch>
        </p:blipFill>
        <p:spPr>
          <a:xfrm>
            <a:off x="9828707" y="1257143"/>
            <a:ext cx="711200" cy="711200"/>
          </a:xfrm>
          <a:prstGeom prst="rect">
            <a:avLst/>
          </a:prstGeom>
        </p:spPr>
      </p:pic>
    </p:spTree>
    <p:extLst>
      <p:ext uri="{BB962C8B-B14F-4D97-AF65-F5344CB8AC3E}">
        <p14:creationId xmlns:p14="http://schemas.microsoft.com/office/powerpoint/2010/main" val="118711104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429D488-79C0-2B45-ADFC-1E9D89072941}"/>
              </a:ext>
            </a:extLst>
          </p:cNvPr>
          <p:cNvSpPr>
            <a:spLocks noGrp="1"/>
          </p:cNvSpPr>
          <p:nvPr>
            <p:ph type="title"/>
          </p:nvPr>
        </p:nvSpPr>
        <p:spPr/>
        <p:txBody>
          <a:bodyPr/>
          <a:lstStyle/>
          <a:p>
            <a:r>
              <a:rPr lang="en-US"/>
              <a:t>Before you begin:</a:t>
            </a:r>
            <a:endParaRPr lang="en-US" dirty="0"/>
          </a:p>
        </p:txBody>
      </p:sp>
      <p:sp>
        <p:nvSpPr>
          <p:cNvPr id="5" name="Slide Number Placeholder 4">
            <a:extLst>
              <a:ext uri="{FF2B5EF4-FFF2-40B4-BE49-F238E27FC236}">
                <a16:creationId xmlns:a16="http://schemas.microsoft.com/office/drawing/2014/main" xmlns="" id="{D3BB51B7-4AC5-A14C-B7AA-86172153BD4C}"/>
              </a:ext>
            </a:extLst>
          </p:cNvPr>
          <p:cNvSpPr>
            <a:spLocks noGrp="1"/>
          </p:cNvSpPr>
          <p:nvPr>
            <p:ph type="sldNum" sz="quarter" idx="4"/>
          </p:nvPr>
        </p:nvSpPr>
        <p:spPr/>
        <p:txBody>
          <a:bodyPr/>
          <a:lstStyle/>
          <a:p>
            <a:fld id="{0E0E0192-C642-4D4F-AE82-A0D0DC02E26B}" type="slidenum">
              <a:rPr lang="en-US" smtClean="0"/>
              <a:pPr/>
              <a:t>7</a:t>
            </a:fld>
            <a:endParaRPr lang="en-US" dirty="0"/>
          </a:p>
        </p:txBody>
      </p:sp>
      <p:grpSp>
        <p:nvGrpSpPr>
          <p:cNvPr id="18" name="Group 17">
            <a:extLst>
              <a:ext uri="{FF2B5EF4-FFF2-40B4-BE49-F238E27FC236}">
                <a16:creationId xmlns:a16="http://schemas.microsoft.com/office/drawing/2014/main" xmlns="" id="{89ABB51E-8DC5-0749-921B-8FEAB0F468A2}"/>
              </a:ext>
            </a:extLst>
          </p:cNvPr>
          <p:cNvGrpSpPr/>
          <p:nvPr/>
        </p:nvGrpSpPr>
        <p:grpSpPr>
          <a:xfrm>
            <a:off x="1252469" y="2871744"/>
            <a:ext cx="2570206" cy="1415772"/>
            <a:chOff x="266700" y="2225910"/>
            <a:chExt cx="2570206" cy="1415772"/>
          </a:xfrm>
        </p:grpSpPr>
        <p:sp>
          <p:nvSpPr>
            <p:cNvPr id="19" name="TextBox 18">
              <a:extLst>
                <a:ext uri="{FF2B5EF4-FFF2-40B4-BE49-F238E27FC236}">
                  <a16:creationId xmlns:a16="http://schemas.microsoft.com/office/drawing/2014/main" xmlns="" id="{A57C8B74-C322-BF48-9F73-4C724E2C6052}"/>
                </a:ext>
              </a:extLst>
            </p:cNvPr>
            <p:cNvSpPr txBox="1"/>
            <p:nvPr/>
          </p:nvSpPr>
          <p:spPr>
            <a:xfrm>
              <a:off x="266700" y="2225910"/>
              <a:ext cx="2570206" cy="646331"/>
            </a:xfrm>
            <a:prstGeom prst="rect">
              <a:avLst/>
            </a:prstGeom>
            <a:noFill/>
          </p:spPr>
          <p:txBody>
            <a:bodyPr wrap="square" rtlCol="0">
              <a:spAutoFit/>
            </a:bodyPr>
            <a:lstStyle/>
            <a:p>
              <a:pPr algn="ctr"/>
              <a:r>
                <a:rPr lang="en-US" b="1" dirty="0"/>
                <a:t>Check for the latest deck update</a:t>
              </a:r>
            </a:p>
          </p:txBody>
        </p:sp>
        <p:sp>
          <p:nvSpPr>
            <p:cNvPr id="20" name="TextBox 19">
              <a:extLst>
                <a:ext uri="{FF2B5EF4-FFF2-40B4-BE49-F238E27FC236}">
                  <a16:creationId xmlns:a16="http://schemas.microsoft.com/office/drawing/2014/main" xmlns="" id="{7476573C-5902-884F-9608-FFB0FEA9A8E7}"/>
                </a:ext>
              </a:extLst>
            </p:cNvPr>
            <p:cNvSpPr txBox="1"/>
            <p:nvPr/>
          </p:nvSpPr>
          <p:spPr>
            <a:xfrm>
              <a:off x="266700" y="2810685"/>
              <a:ext cx="2570206" cy="830997"/>
            </a:xfrm>
            <a:prstGeom prst="rect">
              <a:avLst/>
            </a:prstGeom>
            <a:noFill/>
          </p:spPr>
          <p:txBody>
            <a:bodyPr wrap="square" rtlCol="0">
              <a:spAutoFit/>
            </a:bodyPr>
            <a:lstStyle/>
            <a:p>
              <a:pPr algn="ctr"/>
              <a:r>
                <a:rPr lang="en-US" sz="1600" dirty="0"/>
                <a:t>Download the latest deck from the </a:t>
              </a:r>
              <a:r>
                <a:rPr lang="en-US" sz="1600" dirty="0">
                  <a:hlinkClick r:id="rId3"/>
                </a:rPr>
                <a:t>AWS Architecture Center</a:t>
              </a:r>
              <a:endParaRPr lang="en-US" sz="1600" dirty="0"/>
            </a:p>
          </p:txBody>
        </p:sp>
      </p:grpSp>
      <p:grpSp>
        <p:nvGrpSpPr>
          <p:cNvPr id="21" name="Group 20">
            <a:extLst>
              <a:ext uri="{FF2B5EF4-FFF2-40B4-BE49-F238E27FC236}">
                <a16:creationId xmlns:a16="http://schemas.microsoft.com/office/drawing/2014/main" xmlns="" id="{F2A975AB-1123-A444-A8CD-1B78776BBEF6}"/>
              </a:ext>
            </a:extLst>
          </p:cNvPr>
          <p:cNvGrpSpPr/>
          <p:nvPr/>
        </p:nvGrpSpPr>
        <p:grpSpPr>
          <a:xfrm>
            <a:off x="4803787" y="2871744"/>
            <a:ext cx="2570206" cy="1446549"/>
            <a:chOff x="266700" y="2225910"/>
            <a:chExt cx="2570206" cy="1446549"/>
          </a:xfrm>
        </p:grpSpPr>
        <p:sp>
          <p:nvSpPr>
            <p:cNvPr id="22" name="TextBox 21">
              <a:extLst>
                <a:ext uri="{FF2B5EF4-FFF2-40B4-BE49-F238E27FC236}">
                  <a16:creationId xmlns:a16="http://schemas.microsoft.com/office/drawing/2014/main" xmlns="" id="{863F71F2-8A11-C447-A752-1CC652B11884}"/>
                </a:ext>
              </a:extLst>
            </p:cNvPr>
            <p:cNvSpPr txBox="1"/>
            <p:nvPr/>
          </p:nvSpPr>
          <p:spPr>
            <a:xfrm>
              <a:off x="266700" y="2225910"/>
              <a:ext cx="2570206" cy="369332"/>
            </a:xfrm>
            <a:prstGeom prst="rect">
              <a:avLst/>
            </a:prstGeom>
            <a:noFill/>
          </p:spPr>
          <p:txBody>
            <a:bodyPr wrap="square" rtlCol="0">
              <a:spAutoFit/>
            </a:bodyPr>
            <a:lstStyle/>
            <a:p>
              <a:pPr algn="ctr"/>
              <a:r>
                <a:rPr lang="en-US" b="1" dirty="0"/>
                <a:t>Read the guidelines</a:t>
              </a:r>
            </a:p>
          </p:txBody>
        </p:sp>
        <p:sp>
          <p:nvSpPr>
            <p:cNvPr id="23" name="TextBox 22">
              <a:extLst>
                <a:ext uri="{FF2B5EF4-FFF2-40B4-BE49-F238E27FC236}">
                  <a16:creationId xmlns:a16="http://schemas.microsoft.com/office/drawing/2014/main" xmlns="" id="{D7666507-0AA3-174B-8710-25EC21DE445B}"/>
                </a:ext>
              </a:extLst>
            </p:cNvPr>
            <p:cNvSpPr txBox="1"/>
            <p:nvPr/>
          </p:nvSpPr>
          <p:spPr>
            <a:xfrm>
              <a:off x="266700" y="2595241"/>
              <a:ext cx="2570206" cy="1077218"/>
            </a:xfrm>
            <a:prstGeom prst="rect">
              <a:avLst/>
            </a:prstGeom>
            <a:noFill/>
          </p:spPr>
          <p:txBody>
            <a:bodyPr wrap="square" rtlCol="0">
              <a:spAutoFit/>
            </a:bodyPr>
            <a:lstStyle/>
            <a:p>
              <a:pPr algn="ctr"/>
              <a:r>
                <a:rPr lang="en-US" sz="1600" dirty="0"/>
                <a:t>Refer to the </a:t>
              </a:r>
              <a:r>
                <a:rPr lang="en-US" sz="1600" dirty="0">
                  <a:hlinkClick r:id="rId4" action="ppaction://hlinksldjump"/>
                </a:rPr>
                <a:t>guidelines section</a:t>
              </a:r>
              <a:r>
                <a:rPr lang="en-US" sz="1600" dirty="0"/>
                <a:t> for specific element guidance and best practices.</a:t>
              </a:r>
              <a:endParaRPr lang="en-US" sz="1600" dirty="0">
                <a:solidFill>
                  <a:schemeClr val="accent1"/>
                </a:solidFill>
              </a:endParaRPr>
            </a:p>
          </p:txBody>
        </p:sp>
      </p:grpSp>
      <p:grpSp>
        <p:nvGrpSpPr>
          <p:cNvPr id="24" name="Group 23">
            <a:extLst>
              <a:ext uri="{FF2B5EF4-FFF2-40B4-BE49-F238E27FC236}">
                <a16:creationId xmlns:a16="http://schemas.microsoft.com/office/drawing/2014/main" xmlns="" id="{72AF1A17-905E-B348-84E9-5E563D0745A6}"/>
              </a:ext>
            </a:extLst>
          </p:cNvPr>
          <p:cNvGrpSpPr/>
          <p:nvPr/>
        </p:nvGrpSpPr>
        <p:grpSpPr>
          <a:xfrm>
            <a:off x="8355106" y="2871744"/>
            <a:ext cx="2570206" cy="2154435"/>
            <a:chOff x="266700" y="2225910"/>
            <a:chExt cx="2570206" cy="2154435"/>
          </a:xfrm>
        </p:grpSpPr>
        <p:sp>
          <p:nvSpPr>
            <p:cNvPr id="25" name="TextBox 24">
              <a:extLst>
                <a:ext uri="{FF2B5EF4-FFF2-40B4-BE49-F238E27FC236}">
                  <a16:creationId xmlns:a16="http://schemas.microsoft.com/office/drawing/2014/main" xmlns="" id="{A11407D9-AA9E-3E4D-A8AE-0AFEB88E8FA3}"/>
                </a:ext>
              </a:extLst>
            </p:cNvPr>
            <p:cNvSpPr txBox="1"/>
            <p:nvPr/>
          </p:nvSpPr>
          <p:spPr>
            <a:xfrm>
              <a:off x="266700" y="2225910"/>
              <a:ext cx="2570206" cy="646331"/>
            </a:xfrm>
            <a:prstGeom prst="rect">
              <a:avLst/>
            </a:prstGeom>
            <a:noFill/>
          </p:spPr>
          <p:txBody>
            <a:bodyPr wrap="square" rtlCol="0">
              <a:spAutoFit/>
            </a:bodyPr>
            <a:lstStyle/>
            <a:p>
              <a:pPr algn="ctr"/>
              <a:r>
                <a:rPr lang="en-US" b="1" dirty="0"/>
                <a:t>When in doubt, refer to the examples</a:t>
              </a:r>
            </a:p>
          </p:txBody>
        </p:sp>
        <p:sp>
          <p:nvSpPr>
            <p:cNvPr id="26" name="TextBox 25">
              <a:extLst>
                <a:ext uri="{FF2B5EF4-FFF2-40B4-BE49-F238E27FC236}">
                  <a16:creationId xmlns:a16="http://schemas.microsoft.com/office/drawing/2014/main" xmlns="" id="{33AA062E-832B-284E-81AB-501405FF5F7B}"/>
                </a:ext>
              </a:extLst>
            </p:cNvPr>
            <p:cNvSpPr txBox="1"/>
            <p:nvPr/>
          </p:nvSpPr>
          <p:spPr>
            <a:xfrm>
              <a:off x="266700" y="2810685"/>
              <a:ext cx="2570206" cy="1569660"/>
            </a:xfrm>
            <a:prstGeom prst="rect">
              <a:avLst/>
            </a:prstGeom>
            <a:noFill/>
          </p:spPr>
          <p:txBody>
            <a:bodyPr wrap="square" rtlCol="0">
              <a:spAutoFit/>
            </a:bodyPr>
            <a:lstStyle/>
            <a:p>
              <a:pPr algn="ctr"/>
              <a:r>
                <a:rPr lang="en-US" sz="1600" dirty="0"/>
                <a:t>Jump to the </a:t>
              </a:r>
              <a:r>
                <a:rPr lang="en-US" sz="1600" dirty="0">
                  <a:hlinkClick r:id="rId5" action="ppaction://hlinksldjump"/>
                </a:rPr>
                <a:t>example pages </a:t>
              </a:r>
              <a:r>
                <a:rPr lang="en-US" sz="1600" dirty="0"/>
                <a:t>for completed diagrams. Use these as a blueprint if you’re having trouble with a particular layout or object.</a:t>
              </a:r>
            </a:p>
          </p:txBody>
        </p:sp>
      </p:grpSp>
      <p:sp>
        <p:nvSpPr>
          <p:cNvPr id="29" name="TextBox 28">
            <a:extLst>
              <a:ext uri="{FF2B5EF4-FFF2-40B4-BE49-F238E27FC236}">
                <a16:creationId xmlns:a16="http://schemas.microsoft.com/office/drawing/2014/main" xmlns="" id="{F122959D-0332-C646-8EA6-513B02C02891}"/>
              </a:ext>
            </a:extLst>
          </p:cNvPr>
          <p:cNvSpPr txBox="1"/>
          <p:nvPr/>
        </p:nvSpPr>
        <p:spPr>
          <a:xfrm>
            <a:off x="1252469" y="2133080"/>
            <a:ext cx="2570206" cy="584775"/>
          </a:xfrm>
          <a:prstGeom prst="rect">
            <a:avLst/>
          </a:prstGeom>
          <a:noFill/>
        </p:spPr>
        <p:txBody>
          <a:bodyPr wrap="square" rtlCol="0">
            <a:spAutoFit/>
          </a:bodyPr>
          <a:lstStyle/>
          <a:p>
            <a:pPr algn="ctr"/>
            <a:r>
              <a:rPr lang="en-US" sz="3200" b="1" dirty="0"/>
              <a:t>1</a:t>
            </a:r>
          </a:p>
        </p:txBody>
      </p:sp>
      <p:sp>
        <p:nvSpPr>
          <p:cNvPr id="30" name="TextBox 29">
            <a:extLst>
              <a:ext uri="{FF2B5EF4-FFF2-40B4-BE49-F238E27FC236}">
                <a16:creationId xmlns:a16="http://schemas.microsoft.com/office/drawing/2014/main" xmlns="" id="{C7A2BFBF-F016-D24C-97A2-B21D4DD7E5DB}"/>
              </a:ext>
            </a:extLst>
          </p:cNvPr>
          <p:cNvSpPr txBox="1"/>
          <p:nvPr/>
        </p:nvSpPr>
        <p:spPr>
          <a:xfrm>
            <a:off x="4832796" y="2133080"/>
            <a:ext cx="2570206" cy="584775"/>
          </a:xfrm>
          <a:prstGeom prst="rect">
            <a:avLst/>
          </a:prstGeom>
          <a:noFill/>
        </p:spPr>
        <p:txBody>
          <a:bodyPr wrap="square" rtlCol="0">
            <a:spAutoFit/>
          </a:bodyPr>
          <a:lstStyle/>
          <a:p>
            <a:pPr algn="ctr"/>
            <a:r>
              <a:rPr lang="en-US" sz="3200" b="1" dirty="0"/>
              <a:t>2</a:t>
            </a:r>
          </a:p>
        </p:txBody>
      </p:sp>
      <p:sp>
        <p:nvSpPr>
          <p:cNvPr id="31" name="TextBox 30">
            <a:extLst>
              <a:ext uri="{FF2B5EF4-FFF2-40B4-BE49-F238E27FC236}">
                <a16:creationId xmlns:a16="http://schemas.microsoft.com/office/drawing/2014/main" xmlns="" id="{A52E27C3-3B39-F641-9461-684F6CD0F042}"/>
              </a:ext>
            </a:extLst>
          </p:cNvPr>
          <p:cNvSpPr txBox="1"/>
          <p:nvPr/>
        </p:nvSpPr>
        <p:spPr>
          <a:xfrm>
            <a:off x="8374486" y="2133080"/>
            <a:ext cx="2570206" cy="584775"/>
          </a:xfrm>
          <a:prstGeom prst="rect">
            <a:avLst/>
          </a:prstGeom>
          <a:noFill/>
        </p:spPr>
        <p:txBody>
          <a:bodyPr wrap="square" rtlCol="0">
            <a:spAutoFit/>
          </a:bodyPr>
          <a:lstStyle/>
          <a:p>
            <a:pPr algn="ctr"/>
            <a:r>
              <a:rPr lang="en-US" sz="3200" b="1" dirty="0"/>
              <a:t>3</a:t>
            </a:r>
          </a:p>
        </p:txBody>
      </p:sp>
    </p:spTree>
    <p:extLst>
      <p:ext uri="{BB962C8B-B14F-4D97-AF65-F5344CB8AC3E}">
        <p14:creationId xmlns:p14="http://schemas.microsoft.com/office/powerpoint/2010/main" val="3309578481"/>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2C077C26-2CC9-634F-AA1D-FB6614D9B2B0}"/>
              </a:ext>
            </a:extLst>
          </p:cNvPr>
          <p:cNvSpPr>
            <a:spLocks noGrp="1"/>
          </p:cNvSpPr>
          <p:nvPr>
            <p:ph type="sldNum" sz="quarter" idx="10"/>
          </p:nvPr>
        </p:nvSpPr>
        <p:spPr/>
        <p:txBody>
          <a:bodyPr/>
          <a:lstStyle/>
          <a:p>
            <a:fld id="{0E0E0192-C642-4D4F-AE82-A0D0DC02E26B}" type="slidenum">
              <a:rPr lang="en-US" smtClean="0"/>
              <a:t>70</a:t>
            </a:fld>
            <a:endParaRPr lang="en-US" dirty="0"/>
          </a:p>
        </p:txBody>
      </p:sp>
      <p:sp>
        <p:nvSpPr>
          <p:cNvPr id="3" name="Title 2">
            <a:extLst>
              <a:ext uri="{FF2B5EF4-FFF2-40B4-BE49-F238E27FC236}">
                <a16:creationId xmlns:a16="http://schemas.microsoft.com/office/drawing/2014/main" xmlns="" id="{D6A15EC0-01C4-B647-8EF2-4B81EF81BE4F}"/>
              </a:ext>
            </a:extLst>
          </p:cNvPr>
          <p:cNvSpPr>
            <a:spLocks noGrp="1"/>
          </p:cNvSpPr>
          <p:nvPr>
            <p:ph type="title"/>
          </p:nvPr>
        </p:nvSpPr>
        <p:spPr>
          <a:xfrm>
            <a:off x="202294" y="390334"/>
            <a:ext cx="6532780" cy="559397"/>
          </a:xfrm>
        </p:spPr>
        <p:txBody>
          <a:bodyPr/>
          <a:lstStyle/>
          <a:p>
            <a:r>
              <a:rPr lang="en-US" dirty="0"/>
              <a:t>Management &amp; Governance</a:t>
            </a:r>
          </a:p>
        </p:txBody>
      </p:sp>
      <p:sp>
        <p:nvSpPr>
          <p:cNvPr id="4" name="Text Placeholder 3">
            <a:extLst>
              <a:ext uri="{FF2B5EF4-FFF2-40B4-BE49-F238E27FC236}">
                <a16:creationId xmlns:a16="http://schemas.microsoft.com/office/drawing/2014/main" xmlns="" id="{876FB5D3-8AD9-C540-9963-0731112134A0}"/>
              </a:ext>
            </a:extLst>
          </p:cNvPr>
          <p:cNvSpPr>
            <a:spLocks noGrp="1"/>
          </p:cNvSpPr>
          <p:nvPr>
            <p:ph type="body" sz="quarter" idx="11"/>
          </p:nvPr>
        </p:nvSpPr>
        <p:spPr/>
        <p:txBody>
          <a:bodyPr/>
          <a:lstStyle/>
          <a:p>
            <a:r>
              <a:rPr lang="en-US" dirty="0"/>
              <a:t>2/5</a:t>
            </a:r>
          </a:p>
        </p:txBody>
      </p:sp>
      <p:sp>
        <p:nvSpPr>
          <p:cNvPr id="6" name="TextBox 5">
            <a:extLst>
              <a:ext uri="{FF2B5EF4-FFF2-40B4-BE49-F238E27FC236}">
                <a16:creationId xmlns:a16="http://schemas.microsoft.com/office/drawing/2014/main" xmlns="" id="{48B11175-8F26-E049-8FCE-A7F653ADEDC5}"/>
              </a:ext>
            </a:extLst>
          </p:cNvPr>
          <p:cNvSpPr txBox="1"/>
          <p:nvPr/>
        </p:nvSpPr>
        <p:spPr>
          <a:xfrm>
            <a:off x="1873406" y="1819529"/>
            <a:ext cx="2301904" cy="523220"/>
          </a:xfrm>
          <a:prstGeom prst="rect">
            <a:avLst/>
          </a:prstGeom>
          <a:noFill/>
        </p:spPr>
        <p:txBody>
          <a:bodyPr wrap="square" rtlCol="0">
            <a:spAutoFit/>
          </a:bodyPr>
          <a:lstStyle/>
          <a:p>
            <a:pPr algn="ctr"/>
            <a:r>
              <a:rPr lang="en-US" sz="1400" dirty="0"/>
              <a:t>AWS Command Line Interface</a:t>
            </a:r>
          </a:p>
        </p:txBody>
      </p:sp>
      <p:cxnSp>
        <p:nvCxnSpPr>
          <p:cNvPr id="7" name="Straight Connector 6">
            <a:extLst>
              <a:ext uri="{FF2B5EF4-FFF2-40B4-BE49-F238E27FC236}">
                <a16:creationId xmlns:a16="http://schemas.microsoft.com/office/drawing/2014/main" xmlns="" id="{CE9BC4FB-3F67-A04A-9A1E-0E24241EF47F}"/>
              </a:ext>
            </a:extLst>
          </p:cNvPr>
          <p:cNvCxnSpPr>
            <a:cxnSpLocks/>
          </p:cNvCxnSpPr>
          <p:nvPr/>
        </p:nvCxnSpPr>
        <p:spPr>
          <a:xfrm>
            <a:off x="4175311"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xmlns="" id="{BFC2577A-D89A-2640-AE01-3BF7FC47DEFD}"/>
              </a:ext>
            </a:extLst>
          </p:cNvPr>
          <p:cNvCxnSpPr>
            <a:cxnSpLocks/>
          </p:cNvCxnSpPr>
          <p:nvPr/>
        </p:nvCxnSpPr>
        <p:spPr>
          <a:xfrm>
            <a:off x="6561672"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xmlns="" id="{0A4598B5-E95F-6C48-8045-93CEC1B6C249}"/>
              </a:ext>
            </a:extLst>
          </p:cNvPr>
          <p:cNvCxnSpPr>
            <a:cxnSpLocks/>
          </p:cNvCxnSpPr>
          <p:nvPr/>
        </p:nvCxnSpPr>
        <p:spPr>
          <a:xfrm>
            <a:off x="8981486"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xmlns="" id="{729B5B61-AAB2-CD4C-BD0A-DECDDA49FCBB}"/>
              </a:ext>
            </a:extLst>
          </p:cNvPr>
          <p:cNvSpPr txBox="1"/>
          <p:nvPr/>
        </p:nvSpPr>
        <p:spPr>
          <a:xfrm>
            <a:off x="4215162" y="1819529"/>
            <a:ext cx="2301904" cy="307777"/>
          </a:xfrm>
          <a:prstGeom prst="rect">
            <a:avLst/>
          </a:prstGeom>
          <a:noFill/>
        </p:spPr>
        <p:txBody>
          <a:bodyPr wrap="square" rtlCol="0">
            <a:spAutoFit/>
          </a:bodyPr>
          <a:lstStyle/>
          <a:p>
            <a:pPr algn="ctr"/>
            <a:r>
              <a:rPr lang="en-US" sz="1400" dirty="0"/>
              <a:t>AWS Config</a:t>
            </a:r>
          </a:p>
        </p:txBody>
      </p:sp>
      <p:sp>
        <p:nvSpPr>
          <p:cNvPr id="21" name="TextBox 20">
            <a:extLst>
              <a:ext uri="{FF2B5EF4-FFF2-40B4-BE49-F238E27FC236}">
                <a16:creationId xmlns:a16="http://schemas.microsoft.com/office/drawing/2014/main" xmlns="" id="{852585C3-5D7E-0C47-B962-CB1E34161F35}"/>
              </a:ext>
            </a:extLst>
          </p:cNvPr>
          <p:cNvSpPr txBox="1"/>
          <p:nvPr/>
        </p:nvSpPr>
        <p:spPr>
          <a:xfrm>
            <a:off x="1873406" y="3260714"/>
            <a:ext cx="2301904" cy="523220"/>
          </a:xfrm>
          <a:prstGeom prst="rect">
            <a:avLst/>
          </a:prstGeom>
          <a:noFill/>
        </p:spPr>
        <p:txBody>
          <a:bodyPr wrap="square" rtlCol="0">
            <a:spAutoFit/>
          </a:bodyPr>
          <a:lstStyle/>
          <a:p>
            <a:pPr algn="ctr"/>
            <a:r>
              <a:rPr lang="en-US" sz="1400" dirty="0"/>
              <a:t>AWS Command Line Interface</a:t>
            </a:r>
          </a:p>
        </p:txBody>
      </p:sp>
      <p:sp>
        <p:nvSpPr>
          <p:cNvPr id="22" name="TextBox 21">
            <a:extLst>
              <a:ext uri="{FF2B5EF4-FFF2-40B4-BE49-F238E27FC236}">
                <a16:creationId xmlns:a16="http://schemas.microsoft.com/office/drawing/2014/main" xmlns="" id="{71F1AE91-8299-4B43-A144-AA7484318836}"/>
              </a:ext>
            </a:extLst>
          </p:cNvPr>
          <p:cNvSpPr txBox="1"/>
          <p:nvPr/>
        </p:nvSpPr>
        <p:spPr>
          <a:xfrm>
            <a:off x="4215162" y="3260714"/>
            <a:ext cx="2301904" cy="307777"/>
          </a:xfrm>
          <a:prstGeom prst="rect">
            <a:avLst/>
          </a:prstGeom>
          <a:noFill/>
        </p:spPr>
        <p:txBody>
          <a:bodyPr wrap="square" rtlCol="0">
            <a:spAutoFit/>
          </a:bodyPr>
          <a:lstStyle/>
          <a:p>
            <a:pPr algn="ctr"/>
            <a:r>
              <a:rPr lang="en-US" sz="1400" dirty="0"/>
              <a:t>AWS Config</a:t>
            </a:r>
          </a:p>
        </p:txBody>
      </p:sp>
      <p:pic>
        <p:nvPicPr>
          <p:cNvPr id="13" name="Graphic 12">
            <a:extLst>
              <a:ext uri="{FF2B5EF4-FFF2-40B4-BE49-F238E27FC236}">
                <a16:creationId xmlns:a16="http://schemas.microsoft.com/office/drawing/2014/main" xmlns="" id="{85C9362A-479E-0244-878C-241B6D5F2115}"/>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2668758" y="2464901"/>
            <a:ext cx="711200" cy="711200"/>
          </a:xfrm>
          <a:prstGeom prst="rect">
            <a:avLst/>
          </a:prstGeom>
        </p:spPr>
      </p:pic>
      <p:pic>
        <p:nvPicPr>
          <p:cNvPr id="15" name="Graphic 14">
            <a:extLst>
              <a:ext uri="{FF2B5EF4-FFF2-40B4-BE49-F238E27FC236}">
                <a16:creationId xmlns:a16="http://schemas.microsoft.com/office/drawing/2014/main" xmlns="" id="{66D32ACF-87CC-B74C-9999-D09DFF0975EC}"/>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2668758" y="1085451"/>
            <a:ext cx="711200" cy="711200"/>
          </a:xfrm>
          <a:prstGeom prst="rect">
            <a:avLst/>
          </a:prstGeom>
        </p:spPr>
      </p:pic>
      <p:pic>
        <p:nvPicPr>
          <p:cNvPr id="17" name="Graphic 16">
            <a:extLst>
              <a:ext uri="{FF2B5EF4-FFF2-40B4-BE49-F238E27FC236}">
                <a16:creationId xmlns:a16="http://schemas.microsoft.com/office/drawing/2014/main" xmlns="" id="{0C441504-5413-C440-B9D0-9566CADFEA7B}"/>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5010514" y="2464901"/>
            <a:ext cx="711200" cy="711200"/>
          </a:xfrm>
          <a:prstGeom prst="rect">
            <a:avLst/>
          </a:prstGeom>
        </p:spPr>
      </p:pic>
      <p:pic>
        <p:nvPicPr>
          <p:cNvPr id="19" name="Graphic 18">
            <a:extLst>
              <a:ext uri="{FF2B5EF4-FFF2-40B4-BE49-F238E27FC236}">
                <a16:creationId xmlns:a16="http://schemas.microsoft.com/office/drawing/2014/main" xmlns="" id="{CC2A3F8C-8C0F-2F47-AAE1-7A7A1CB8F607}"/>
              </a:ext>
            </a:extLst>
          </p:cNvPr>
          <p:cNvPicPr>
            <a:picLocks noChangeAspect="1"/>
          </p:cNvPicPr>
          <p:nvPr/>
        </p:nvPicPr>
        <p:blipFill>
          <a:blip r:embed="rId8">
            <a:extLst>
              <a:ext uri="{96DAC541-7B7A-43D3-8B79-37D633B846F1}">
                <asvg:svgBlip xmlns:asvg="http://schemas.microsoft.com/office/drawing/2016/SVG/main" xmlns="" r:embed="rId9"/>
              </a:ext>
            </a:extLst>
          </a:blip>
          <a:stretch>
            <a:fillRect/>
          </a:stretch>
        </p:blipFill>
        <p:spPr>
          <a:xfrm>
            <a:off x="5010514" y="1085451"/>
            <a:ext cx="711200" cy="711200"/>
          </a:xfrm>
          <a:prstGeom prst="rect">
            <a:avLst/>
          </a:prstGeom>
        </p:spPr>
      </p:pic>
      <p:sp>
        <p:nvSpPr>
          <p:cNvPr id="20" name="TextBox 19">
            <a:extLst>
              <a:ext uri="{FF2B5EF4-FFF2-40B4-BE49-F238E27FC236}">
                <a16:creationId xmlns:a16="http://schemas.microsoft.com/office/drawing/2014/main" xmlns="" id="{FDB5402A-36AC-C14C-A98B-B45CE453D22A}"/>
              </a:ext>
            </a:extLst>
          </p:cNvPr>
          <p:cNvSpPr txBox="1"/>
          <p:nvPr/>
        </p:nvSpPr>
        <p:spPr>
          <a:xfrm>
            <a:off x="6556916" y="1790030"/>
            <a:ext cx="2301904" cy="307777"/>
          </a:xfrm>
          <a:prstGeom prst="rect">
            <a:avLst/>
          </a:prstGeom>
          <a:noFill/>
        </p:spPr>
        <p:txBody>
          <a:bodyPr wrap="square" rtlCol="0">
            <a:spAutoFit/>
          </a:bodyPr>
          <a:lstStyle/>
          <a:p>
            <a:pPr algn="ctr"/>
            <a:r>
              <a:rPr lang="en-US" sz="1400" dirty="0"/>
              <a:t>AWS License Manager </a:t>
            </a:r>
          </a:p>
        </p:txBody>
      </p:sp>
      <p:sp>
        <p:nvSpPr>
          <p:cNvPr id="25" name="TextBox 24">
            <a:extLst>
              <a:ext uri="{FF2B5EF4-FFF2-40B4-BE49-F238E27FC236}">
                <a16:creationId xmlns:a16="http://schemas.microsoft.com/office/drawing/2014/main" xmlns="" id="{FF601423-BBB6-AB4F-8ACB-299B6D32EFE0}"/>
              </a:ext>
            </a:extLst>
          </p:cNvPr>
          <p:cNvSpPr txBox="1"/>
          <p:nvPr/>
        </p:nvSpPr>
        <p:spPr>
          <a:xfrm>
            <a:off x="8898672" y="1790030"/>
            <a:ext cx="2301904" cy="307777"/>
          </a:xfrm>
          <a:prstGeom prst="rect">
            <a:avLst/>
          </a:prstGeom>
          <a:noFill/>
        </p:spPr>
        <p:txBody>
          <a:bodyPr wrap="square" rtlCol="0">
            <a:spAutoFit/>
          </a:bodyPr>
          <a:lstStyle/>
          <a:p>
            <a:pPr algn="ctr"/>
            <a:r>
              <a:rPr lang="en-US" sz="1400" dirty="0"/>
              <a:t>AWS Managed Services</a:t>
            </a:r>
          </a:p>
        </p:txBody>
      </p:sp>
      <p:sp>
        <p:nvSpPr>
          <p:cNvPr id="26" name="TextBox 25">
            <a:extLst>
              <a:ext uri="{FF2B5EF4-FFF2-40B4-BE49-F238E27FC236}">
                <a16:creationId xmlns:a16="http://schemas.microsoft.com/office/drawing/2014/main" xmlns="" id="{2EDF5E87-BABF-E64D-85A0-A28574096690}"/>
              </a:ext>
            </a:extLst>
          </p:cNvPr>
          <p:cNvSpPr txBox="1"/>
          <p:nvPr/>
        </p:nvSpPr>
        <p:spPr>
          <a:xfrm>
            <a:off x="6556916" y="3218671"/>
            <a:ext cx="2301904" cy="307777"/>
          </a:xfrm>
          <a:prstGeom prst="rect">
            <a:avLst/>
          </a:prstGeom>
          <a:noFill/>
        </p:spPr>
        <p:txBody>
          <a:bodyPr wrap="square" rtlCol="0">
            <a:spAutoFit/>
          </a:bodyPr>
          <a:lstStyle/>
          <a:p>
            <a:pPr algn="ctr"/>
            <a:r>
              <a:rPr lang="en-US" sz="1400" dirty="0"/>
              <a:t>AWS License Manager </a:t>
            </a:r>
          </a:p>
        </p:txBody>
      </p:sp>
      <p:sp>
        <p:nvSpPr>
          <p:cNvPr id="27" name="TextBox 26">
            <a:extLst>
              <a:ext uri="{FF2B5EF4-FFF2-40B4-BE49-F238E27FC236}">
                <a16:creationId xmlns:a16="http://schemas.microsoft.com/office/drawing/2014/main" xmlns="" id="{E611EDF5-11C9-AF4F-8B20-F4D5C0C0DDD3}"/>
              </a:ext>
            </a:extLst>
          </p:cNvPr>
          <p:cNvSpPr txBox="1"/>
          <p:nvPr/>
        </p:nvSpPr>
        <p:spPr>
          <a:xfrm>
            <a:off x="8898672" y="3218671"/>
            <a:ext cx="2301904" cy="307777"/>
          </a:xfrm>
          <a:prstGeom prst="rect">
            <a:avLst/>
          </a:prstGeom>
          <a:noFill/>
        </p:spPr>
        <p:txBody>
          <a:bodyPr wrap="square" rtlCol="0">
            <a:spAutoFit/>
          </a:bodyPr>
          <a:lstStyle/>
          <a:p>
            <a:pPr algn="ctr"/>
            <a:r>
              <a:rPr lang="en-US" sz="1400" dirty="0"/>
              <a:t>AWS Managed Services</a:t>
            </a:r>
          </a:p>
        </p:txBody>
      </p:sp>
      <p:pic>
        <p:nvPicPr>
          <p:cNvPr id="28" name="Graphic 27">
            <a:extLst>
              <a:ext uri="{FF2B5EF4-FFF2-40B4-BE49-F238E27FC236}">
                <a16:creationId xmlns:a16="http://schemas.microsoft.com/office/drawing/2014/main" xmlns="" id="{9EC863C4-577B-354B-9DF9-1E89CA1F8620}"/>
              </a:ext>
            </a:extLst>
          </p:cNvPr>
          <p:cNvPicPr>
            <a:picLocks noChangeAspect="1"/>
          </p:cNvPicPr>
          <p:nvPr/>
        </p:nvPicPr>
        <p:blipFill>
          <a:blip r:embed="rId10">
            <a:extLst>
              <a:ext uri="{96DAC541-7B7A-43D3-8B79-37D633B846F1}">
                <asvg:svgBlip xmlns:asvg="http://schemas.microsoft.com/office/drawing/2016/SVG/main" xmlns="" r:embed="rId11"/>
              </a:ext>
            </a:extLst>
          </a:blip>
          <a:stretch>
            <a:fillRect/>
          </a:stretch>
        </p:blipFill>
        <p:spPr>
          <a:xfrm>
            <a:off x="7352268" y="2433444"/>
            <a:ext cx="711200" cy="711200"/>
          </a:xfrm>
          <a:prstGeom prst="rect">
            <a:avLst/>
          </a:prstGeom>
        </p:spPr>
      </p:pic>
      <p:pic>
        <p:nvPicPr>
          <p:cNvPr id="29" name="Graphic 28">
            <a:extLst>
              <a:ext uri="{FF2B5EF4-FFF2-40B4-BE49-F238E27FC236}">
                <a16:creationId xmlns:a16="http://schemas.microsoft.com/office/drawing/2014/main" xmlns="" id="{832E9801-592F-8C4F-8580-E44BF0731876}"/>
              </a:ext>
            </a:extLst>
          </p:cNvPr>
          <p:cNvPicPr>
            <a:picLocks noChangeAspect="1"/>
          </p:cNvPicPr>
          <p:nvPr/>
        </p:nvPicPr>
        <p:blipFill>
          <a:blip r:embed="rId12">
            <a:extLst>
              <a:ext uri="{96DAC541-7B7A-43D3-8B79-37D633B846F1}">
                <asvg:svgBlip xmlns:asvg="http://schemas.microsoft.com/office/drawing/2016/SVG/main" xmlns="" r:embed="rId13"/>
              </a:ext>
            </a:extLst>
          </a:blip>
          <a:stretch>
            <a:fillRect/>
          </a:stretch>
        </p:blipFill>
        <p:spPr>
          <a:xfrm>
            <a:off x="7352268" y="1078830"/>
            <a:ext cx="711200" cy="711200"/>
          </a:xfrm>
          <a:prstGeom prst="rect">
            <a:avLst/>
          </a:prstGeom>
        </p:spPr>
      </p:pic>
      <p:pic>
        <p:nvPicPr>
          <p:cNvPr id="30" name="Graphic 29">
            <a:extLst>
              <a:ext uri="{FF2B5EF4-FFF2-40B4-BE49-F238E27FC236}">
                <a16:creationId xmlns:a16="http://schemas.microsoft.com/office/drawing/2014/main" xmlns="" id="{CAC4FBB4-AE13-2C4E-BAE6-DF58972F3D83}"/>
              </a:ext>
            </a:extLst>
          </p:cNvPr>
          <p:cNvPicPr>
            <a:picLocks noChangeAspect="1"/>
          </p:cNvPicPr>
          <p:nvPr/>
        </p:nvPicPr>
        <p:blipFill>
          <a:blip r:embed="rId14">
            <a:extLst>
              <a:ext uri="{96DAC541-7B7A-43D3-8B79-37D633B846F1}">
                <asvg:svgBlip xmlns:asvg="http://schemas.microsoft.com/office/drawing/2016/SVG/main" xmlns="" r:embed="rId15"/>
              </a:ext>
            </a:extLst>
          </a:blip>
          <a:stretch>
            <a:fillRect/>
          </a:stretch>
        </p:blipFill>
        <p:spPr>
          <a:xfrm>
            <a:off x="9694024" y="2433444"/>
            <a:ext cx="711200" cy="711200"/>
          </a:xfrm>
          <a:prstGeom prst="rect">
            <a:avLst/>
          </a:prstGeom>
        </p:spPr>
      </p:pic>
      <p:pic>
        <p:nvPicPr>
          <p:cNvPr id="31" name="Graphic 30">
            <a:extLst>
              <a:ext uri="{FF2B5EF4-FFF2-40B4-BE49-F238E27FC236}">
                <a16:creationId xmlns:a16="http://schemas.microsoft.com/office/drawing/2014/main" xmlns="" id="{0BF49E8B-A4AC-5F41-8A16-BB157DDA2BA5}"/>
              </a:ext>
            </a:extLst>
          </p:cNvPr>
          <p:cNvPicPr>
            <a:picLocks noChangeAspect="1"/>
          </p:cNvPicPr>
          <p:nvPr/>
        </p:nvPicPr>
        <p:blipFill>
          <a:blip r:embed="rId16">
            <a:extLst>
              <a:ext uri="{96DAC541-7B7A-43D3-8B79-37D633B846F1}">
                <asvg:svgBlip xmlns:asvg="http://schemas.microsoft.com/office/drawing/2016/SVG/main" xmlns="" r:embed="rId17"/>
              </a:ext>
            </a:extLst>
          </a:blip>
          <a:stretch>
            <a:fillRect/>
          </a:stretch>
        </p:blipFill>
        <p:spPr>
          <a:xfrm>
            <a:off x="9694024" y="1078830"/>
            <a:ext cx="711200" cy="711200"/>
          </a:xfrm>
          <a:prstGeom prst="rect">
            <a:avLst/>
          </a:prstGeom>
        </p:spPr>
      </p:pic>
    </p:spTree>
    <p:extLst>
      <p:ext uri="{BB962C8B-B14F-4D97-AF65-F5344CB8AC3E}">
        <p14:creationId xmlns:p14="http://schemas.microsoft.com/office/powerpoint/2010/main" val="1547224753"/>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2C077C26-2CC9-634F-AA1D-FB6614D9B2B0}"/>
              </a:ext>
            </a:extLst>
          </p:cNvPr>
          <p:cNvSpPr>
            <a:spLocks noGrp="1"/>
          </p:cNvSpPr>
          <p:nvPr>
            <p:ph type="sldNum" sz="quarter" idx="10"/>
          </p:nvPr>
        </p:nvSpPr>
        <p:spPr/>
        <p:txBody>
          <a:bodyPr/>
          <a:lstStyle/>
          <a:p>
            <a:fld id="{0E0E0192-C642-4D4F-AE82-A0D0DC02E26B}" type="slidenum">
              <a:rPr lang="en-US" smtClean="0"/>
              <a:t>71</a:t>
            </a:fld>
            <a:endParaRPr lang="en-US" dirty="0"/>
          </a:p>
        </p:txBody>
      </p:sp>
      <p:sp>
        <p:nvSpPr>
          <p:cNvPr id="3" name="Title 2">
            <a:extLst>
              <a:ext uri="{FF2B5EF4-FFF2-40B4-BE49-F238E27FC236}">
                <a16:creationId xmlns:a16="http://schemas.microsoft.com/office/drawing/2014/main" xmlns="" id="{D6A15EC0-01C4-B647-8EF2-4B81EF81BE4F}"/>
              </a:ext>
            </a:extLst>
          </p:cNvPr>
          <p:cNvSpPr>
            <a:spLocks noGrp="1"/>
          </p:cNvSpPr>
          <p:nvPr>
            <p:ph type="title"/>
          </p:nvPr>
        </p:nvSpPr>
        <p:spPr/>
        <p:txBody>
          <a:bodyPr/>
          <a:lstStyle/>
          <a:p>
            <a:r>
              <a:rPr lang="en-US" dirty="0"/>
              <a:t>Management &amp; Governance</a:t>
            </a:r>
          </a:p>
        </p:txBody>
      </p:sp>
      <p:sp>
        <p:nvSpPr>
          <p:cNvPr id="4" name="Text Placeholder 3">
            <a:extLst>
              <a:ext uri="{FF2B5EF4-FFF2-40B4-BE49-F238E27FC236}">
                <a16:creationId xmlns:a16="http://schemas.microsoft.com/office/drawing/2014/main" xmlns="" id="{876FB5D3-8AD9-C540-9963-0731112134A0}"/>
              </a:ext>
            </a:extLst>
          </p:cNvPr>
          <p:cNvSpPr>
            <a:spLocks noGrp="1"/>
          </p:cNvSpPr>
          <p:nvPr>
            <p:ph type="body" sz="quarter" idx="11"/>
          </p:nvPr>
        </p:nvSpPr>
        <p:spPr/>
        <p:txBody>
          <a:bodyPr/>
          <a:lstStyle/>
          <a:p>
            <a:r>
              <a:rPr lang="en-US" dirty="0"/>
              <a:t>3/5</a:t>
            </a:r>
          </a:p>
        </p:txBody>
      </p:sp>
      <p:cxnSp>
        <p:nvCxnSpPr>
          <p:cNvPr id="7" name="Straight Connector 6">
            <a:extLst>
              <a:ext uri="{FF2B5EF4-FFF2-40B4-BE49-F238E27FC236}">
                <a16:creationId xmlns:a16="http://schemas.microsoft.com/office/drawing/2014/main" xmlns="" id="{CE9BC4FB-3F67-A04A-9A1E-0E24241EF47F}"/>
              </a:ext>
            </a:extLst>
          </p:cNvPr>
          <p:cNvCxnSpPr>
            <a:cxnSpLocks/>
          </p:cNvCxnSpPr>
          <p:nvPr/>
        </p:nvCxnSpPr>
        <p:spPr>
          <a:xfrm>
            <a:off x="4175311"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xmlns="" id="{5771229C-75C9-7348-A95C-3A8906F62A89}"/>
              </a:ext>
            </a:extLst>
          </p:cNvPr>
          <p:cNvSpPr txBox="1"/>
          <p:nvPr/>
        </p:nvSpPr>
        <p:spPr>
          <a:xfrm>
            <a:off x="1831179" y="1790030"/>
            <a:ext cx="2301904" cy="523220"/>
          </a:xfrm>
          <a:prstGeom prst="rect">
            <a:avLst/>
          </a:prstGeom>
          <a:noFill/>
        </p:spPr>
        <p:txBody>
          <a:bodyPr wrap="square" rtlCol="0">
            <a:spAutoFit/>
          </a:bodyPr>
          <a:lstStyle/>
          <a:p>
            <a:pPr algn="ctr"/>
            <a:r>
              <a:rPr lang="en-US" sz="1400" dirty="0"/>
              <a:t>AWS Management Console</a:t>
            </a:r>
          </a:p>
        </p:txBody>
      </p:sp>
      <p:sp>
        <p:nvSpPr>
          <p:cNvPr id="24" name="TextBox 23">
            <a:extLst>
              <a:ext uri="{FF2B5EF4-FFF2-40B4-BE49-F238E27FC236}">
                <a16:creationId xmlns:a16="http://schemas.microsoft.com/office/drawing/2014/main" xmlns="" id="{A3A8F2A9-F281-F841-955E-62CD75E14F25}"/>
              </a:ext>
            </a:extLst>
          </p:cNvPr>
          <p:cNvSpPr txBox="1"/>
          <p:nvPr/>
        </p:nvSpPr>
        <p:spPr>
          <a:xfrm>
            <a:off x="1831179" y="3218671"/>
            <a:ext cx="2301904" cy="523220"/>
          </a:xfrm>
          <a:prstGeom prst="rect">
            <a:avLst/>
          </a:prstGeom>
          <a:noFill/>
        </p:spPr>
        <p:txBody>
          <a:bodyPr wrap="square" rtlCol="0">
            <a:spAutoFit/>
          </a:bodyPr>
          <a:lstStyle/>
          <a:p>
            <a:pPr algn="ctr"/>
            <a:r>
              <a:rPr lang="en-US" sz="1400" dirty="0"/>
              <a:t>AWS Management Console</a:t>
            </a:r>
          </a:p>
        </p:txBody>
      </p:sp>
      <p:pic>
        <p:nvPicPr>
          <p:cNvPr id="33" name="Graphic 32">
            <a:extLst>
              <a:ext uri="{FF2B5EF4-FFF2-40B4-BE49-F238E27FC236}">
                <a16:creationId xmlns:a16="http://schemas.microsoft.com/office/drawing/2014/main" xmlns="" id="{BB99AA6E-3CE0-2C4E-8932-4F6146D8E3FE}"/>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2626531" y="2433444"/>
            <a:ext cx="711200" cy="711200"/>
          </a:xfrm>
          <a:prstGeom prst="rect">
            <a:avLst/>
          </a:prstGeom>
        </p:spPr>
      </p:pic>
      <p:pic>
        <p:nvPicPr>
          <p:cNvPr id="35" name="Graphic 34">
            <a:extLst>
              <a:ext uri="{FF2B5EF4-FFF2-40B4-BE49-F238E27FC236}">
                <a16:creationId xmlns:a16="http://schemas.microsoft.com/office/drawing/2014/main" xmlns="" id="{2C3CBB79-B296-BA46-B758-A5543D1CB1C1}"/>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2626531" y="1078830"/>
            <a:ext cx="711200" cy="711200"/>
          </a:xfrm>
          <a:prstGeom prst="rect">
            <a:avLst/>
          </a:prstGeom>
        </p:spPr>
      </p:pic>
      <p:cxnSp>
        <p:nvCxnSpPr>
          <p:cNvPr id="19" name="Straight Connector 18">
            <a:extLst>
              <a:ext uri="{FF2B5EF4-FFF2-40B4-BE49-F238E27FC236}">
                <a16:creationId xmlns:a16="http://schemas.microsoft.com/office/drawing/2014/main" xmlns="" id="{48A55870-EF23-6C40-8215-36126AC7C1A6}"/>
              </a:ext>
            </a:extLst>
          </p:cNvPr>
          <p:cNvCxnSpPr>
            <a:cxnSpLocks/>
          </p:cNvCxnSpPr>
          <p:nvPr/>
        </p:nvCxnSpPr>
        <p:spPr>
          <a:xfrm>
            <a:off x="8976529" y="1000069"/>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xmlns="" id="{031BE5DE-F28F-3B4D-B64A-7CC759B172F7}"/>
              </a:ext>
            </a:extLst>
          </p:cNvPr>
          <p:cNvSpPr txBox="1"/>
          <p:nvPr/>
        </p:nvSpPr>
        <p:spPr>
          <a:xfrm>
            <a:off x="4539652" y="1822426"/>
            <a:ext cx="2301904" cy="307777"/>
          </a:xfrm>
          <a:prstGeom prst="rect">
            <a:avLst/>
          </a:prstGeom>
          <a:noFill/>
        </p:spPr>
        <p:txBody>
          <a:bodyPr wrap="square" rtlCol="0">
            <a:spAutoFit/>
          </a:bodyPr>
          <a:lstStyle/>
          <a:p>
            <a:pPr algn="ctr"/>
            <a:r>
              <a:rPr lang="en-US" sz="1400" dirty="0"/>
              <a:t>AWS </a:t>
            </a:r>
            <a:r>
              <a:rPr lang="en-US" sz="1400" dirty="0" err="1"/>
              <a:t>OpsWorks</a:t>
            </a:r>
            <a:endParaRPr lang="en-US" sz="1400" dirty="0"/>
          </a:p>
        </p:txBody>
      </p:sp>
      <p:sp>
        <p:nvSpPr>
          <p:cNvPr id="25" name="TextBox 24">
            <a:extLst>
              <a:ext uri="{FF2B5EF4-FFF2-40B4-BE49-F238E27FC236}">
                <a16:creationId xmlns:a16="http://schemas.microsoft.com/office/drawing/2014/main" xmlns="" id="{F32CFB9B-8A42-3F47-8FAF-20AE1C23C63D}"/>
              </a:ext>
            </a:extLst>
          </p:cNvPr>
          <p:cNvSpPr txBox="1"/>
          <p:nvPr/>
        </p:nvSpPr>
        <p:spPr>
          <a:xfrm>
            <a:off x="4217540" y="4303621"/>
            <a:ext cx="1364961" cy="307777"/>
          </a:xfrm>
          <a:prstGeom prst="rect">
            <a:avLst/>
          </a:prstGeom>
          <a:noFill/>
        </p:spPr>
        <p:txBody>
          <a:bodyPr wrap="square" rtlCol="0">
            <a:spAutoFit/>
          </a:bodyPr>
          <a:lstStyle/>
          <a:p>
            <a:pPr algn="ctr"/>
            <a:r>
              <a:rPr lang="en-US" sz="1400" dirty="0"/>
              <a:t>Apps</a:t>
            </a:r>
          </a:p>
        </p:txBody>
      </p:sp>
      <p:sp>
        <p:nvSpPr>
          <p:cNvPr id="26" name="TextBox 25">
            <a:extLst>
              <a:ext uri="{FF2B5EF4-FFF2-40B4-BE49-F238E27FC236}">
                <a16:creationId xmlns:a16="http://schemas.microsoft.com/office/drawing/2014/main" xmlns="" id="{6B74FB5C-5C9E-D747-A0BE-CC96C886C4B7}"/>
              </a:ext>
            </a:extLst>
          </p:cNvPr>
          <p:cNvSpPr txBox="1"/>
          <p:nvPr/>
        </p:nvSpPr>
        <p:spPr>
          <a:xfrm>
            <a:off x="4217540" y="5316769"/>
            <a:ext cx="1364961" cy="307777"/>
          </a:xfrm>
          <a:prstGeom prst="rect">
            <a:avLst/>
          </a:prstGeom>
          <a:noFill/>
        </p:spPr>
        <p:txBody>
          <a:bodyPr wrap="square" rtlCol="0">
            <a:spAutoFit/>
          </a:bodyPr>
          <a:lstStyle/>
          <a:p>
            <a:pPr algn="ctr"/>
            <a:r>
              <a:rPr lang="en-US" sz="1400" dirty="0"/>
              <a:t>Deployments</a:t>
            </a:r>
          </a:p>
        </p:txBody>
      </p:sp>
      <p:sp>
        <p:nvSpPr>
          <p:cNvPr id="28" name="TextBox 27">
            <a:extLst>
              <a:ext uri="{FF2B5EF4-FFF2-40B4-BE49-F238E27FC236}">
                <a16:creationId xmlns:a16="http://schemas.microsoft.com/office/drawing/2014/main" xmlns="" id="{F9B66355-B030-3540-85D1-05E5B7D4C0A0}"/>
              </a:ext>
            </a:extLst>
          </p:cNvPr>
          <p:cNvSpPr txBox="1"/>
          <p:nvPr/>
        </p:nvSpPr>
        <p:spPr>
          <a:xfrm>
            <a:off x="5382195" y="4303621"/>
            <a:ext cx="1364961" cy="307777"/>
          </a:xfrm>
          <a:prstGeom prst="rect">
            <a:avLst/>
          </a:prstGeom>
          <a:noFill/>
        </p:spPr>
        <p:txBody>
          <a:bodyPr wrap="square" rtlCol="0">
            <a:spAutoFit/>
          </a:bodyPr>
          <a:lstStyle/>
          <a:p>
            <a:pPr algn="ctr"/>
            <a:r>
              <a:rPr lang="en-US" sz="1400" dirty="0"/>
              <a:t>Instances</a:t>
            </a:r>
          </a:p>
        </p:txBody>
      </p:sp>
      <p:sp>
        <p:nvSpPr>
          <p:cNvPr id="30" name="TextBox 29">
            <a:extLst>
              <a:ext uri="{FF2B5EF4-FFF2-40B4-BE49-F238E27FC236}">
                <a16:creationId xmlns:a16="http://schemas.microsoft.com/office/drawing/2014/main" xmlns="" id="{DACB5438-6DDD-EC4A-8515-42A53976409D}"/>
              </a:ext>
            </a:extLst>
          </p:cNvPr>
          <p:cNvSpPr txBox="1"/>
          <p:nvPr/>
        </p:nvSpPr>
        <p:spPr>
          <a:xfrm>
            <a:off x="5382195" y="5316769"/>
            <a:ext cx="1364961" cy="307777"/>
          </a:xfrm>
          <a:prstGeom prst="rect">
            <a:avLst/>
          </a:prstGeom>
          <a:noFill/>
        </p:spPr>
        <p:txBody>
          <a:bodyPr wrap="square" rtlCol="0">
            <a:spAutoFit/>
          </a:bodyPr>
          <a:lstStyle/>
          <a:p>
            <a:pPr algn="ctr"/>
            <a:r>
              <a:rPr lang="en-US" sz="1400" dirty="0"/>
              <a:t>Layers</a:t>
            </a:r>
          </a:p>
        </p:txBody>
      </p:sp>
      <p:sp>
        <p:nvSpPr>
          <p:cNvPr id="32" name="TextBox 31">
            <a:extLst>
              <a:ext uri="{FF2B5EF4-FFF2-40B4-BE49-F238E27FC236}">
                <a16:creationId xmlns:a16="http://schemas.microsoft.com/office/drawing/2014/main" xmlns="" id="{B0D9DAEF-ABA2-B648-814D-62CFBC3759D0}"/>
              </a:ext>
            </a:extLst>
          </p:cNvPr>
          <p:cNvSpPr txBox="1"/>
          <p:nvPr/>
        </p:nvSpPr>
        <p:spPr>
          <a:xfrm>
            <a:off x="6596047" y="4303621"/>
            <a:ext cx="1295158" cy="307777"/>
          </a:xfrm>
          <a:prstGeom prst="rect">
            <a:avLst/>
          </a:prstGeom>
          <a:noFill/>
        </p:spPr>
        <p:txBody>
          <a:bodyPr wrap="square" rtlCol="0">
            <a:spAutoFit/>
          </a:bodyPr>
          <a:lstStyle/>
          <a:p>
            <a:pPr algn="ctr"/>
            <a:r>
              <a:rPr lang="en-US" sz="1400" dirty="0"/>
              <a:t>Monitoring</a:t>
            </a:r>
          </a:p>
        </p:txBody>
      </p:sp>
      <p:sp>
        <p:nvSpPr>
          <p:cNvPr id="34" name="TextBox 33">
            <a:extLst>
              <a:ext uri="{FF2B5EF4-FFF2-40B4-BE49-F238E27FC236}">
                <a16:creationId xmlns:a16="http://schemas.microsoft.com/office/drawing/2014/main" xmlns="" id="{6DC99749-AB0B-B44B-A03A-544F743F838A}"/>
              </a:ext>
            </a:extLst>
          </p:cNvPr>
          <p:cNvSpPr txBox="1"/>
          <p:nvPr/>
        </p:nvSpPr>
        <p:spPr>
          <a:xfrm>
            <a:off x="7712576" y="4303621"/>
            <a:ext cx="1295158" cy="307777"/>
          </a:xfrm>
          <a:prstGeom prst="rect">
            <a:avLst/>
          </a:prstGeom>
          <a:noFill/>
        </p:spPr>
        <p:txBody>
          <a:bodyPr wrap="square" rtlCol="0">
            <a:spAutoFit/>
          </a:bodyPr>
          <a:lstStyle/>
          <a:p>
            <a:pPr algn="ctr"/>
            <a:r>
              <a:rPr lang="en-US" sz="1400" dirty="0"/>
              <a:t>Permissions</a:t>
            </a:r>
          </a:p>
        </p:txBody>
      </p:sp>
      <p:sp>
        <p:nvSpPr>
          <p:cNvPr id="36" name="TextBox 35">
            <a:extLst>
              <a:ext uri="{FF2B5EF4-FFF2-40B4-BE49-F238E27FC236}">
                <a16:creationId xmlns:a16="http://schemas.microsoft.com/office/drawing/2014/main" xmlns="" id="{7F524D66-C319-3F49-AB10-A6FE717E4827}"/>
              </a:ext>
            </a:extLst>
          </p:cNvPr>
          <p:cNvSpPr txBox="1"/>
          <p:nvPr/>
        </p:nvSpPr>
        <p:spPr>
          <a:xfrm>
            <a:off x="6596047" y="5316769"/>
            <a:ext cx="1295158" cy="307777"/>
          </a:xfrm>
          <a:prstGeom prst="rect">
            <a:avLst/>
          </a:prstGeom>
          <a:noFill/>
        </p:spPr>
        <p:txBody>
          <a:bodyPr wrap="square" rtlCol="0">
            <a:spAutoFit/>
          </a:bodyPr>
          <a:lstStyle/>
          <a:p>
            <a:pPr algn="ctr"/>
            <a:r>
              <a:rPr lang="en-US" sz="1400" dirty="0"/>
              <a:t>Resources</a:t>
            </a:r>
          </a:p>
        </p:txBody>
      </p:sp>
      <p:sp>
        <p:nvSpPr>
          <p:cNvPr id="37" name="TextBox 36">
            <a:extLst>
              <a:ext uri="{FF2B5EF4-FFF2-40B4-BE49-F238E27FC236}">
                <a16:creationId xmlns:a16="http://schemas.microsoft.com/office/drawing/2014/main" xmlns="" id="{BC8A8F00-55A7-D443-9BD4-4582245E248D}"/>
              </a:ext>
            </a:extLst>
          </p:cNvPr>
          <p:cNvSpPr txBox="1"/>
          <p:nvPr/>
        </p:nvSpPr>
        <p:spPr>
          <a:xfrm>
            <a:off x="7712576" y="5316769"/>
            <a:ext cx="1295158" cy="307777"/>
          </a:xfrm>
          <a:prstGeom prst="rect">
            <a:avLst/>
          </a:prstGeom>
          <a:noFill/>
        </p:spPr>
        <p:txBody>
          <a:bodyPr wrap="square" rtlCol="0">
            <a:spAutoFit/>
          </a:bodyPr>
          <a:lstStyle/>
          <a:p>
            <a:pPr algn="ctr"/>
            <a:r>
              <a:rPr lang="en-US" sz="1400" dirty="0"/>
              <a:t>Stack2</a:t>
            </a:r>
          </a:p>
        </p:txBody>
      </p:sp>
      <p:sp>
        <p:nvSpPr>
          <p:cNvPr id="38" name="TextBox 37">
            <a:extLst>
              <a:ext uri="{FF2B5EF4-FFF2-40B4-BE49-F238E27FC236}">
                <a16:creationId xmlns:a16="http://schemas.microsoft.com/office/drawing/2014/main" xmlns="" id="{25A9846A-FD0D-5643-A57B-73BDC0CFBDA8}"/>
              </a:ext>
            </a:extLst>
          </p:cNvPr>
          <p:cNvSpPr txBox="1"/>
          <p:nvPr/>
        </p:nvSpPr>
        <p:spPr>
          <a:xfrm>
            <a:off x="4539652" y="3180275"/>
            <a:ext cx="2301904" cy="307777"/>
          </a:xfrm>
          <a:prstGeom prst="rect">
            <a:avLst/>
          </a:prstGeom>
          <a:noFill/>
        </p:spPr>
        <p:txBody>
          <a:bodyPr wrap="square" rtlCol="0">
            <a:spAutoFit/>
          </a:bodyPr>
          <a:lstStyle/>
          <a:p>
            <a:pPr algn="ctr"/>
            <a:r>
              <a:rPr lang="en-US" sz="1400" dirty="0"/>
              <a:t>AWS </a:t>
            </a:r>
            <a:r>
              <a:rPr lang="en-US" sz="1400" dirty="0" err="1"/>
              <a:t>OpsWorks</a:t>
            </a:r>
            <a:endParaRPr lang="en-US" sz="1400" dirty="0"/>
          </a:p>
        </p:txBody>
      </p:sp>
      <p:pic>
        <p:nvPicPr>
          <p:cNvPr id="39" name="Graphic 38">
            <a:extLst>
              <a:ext uri="{FF2B5EF4-FFF2-40B4-BE49-F238E27FC236}">
                <a16:creationId xmlns:a16="http://schemas.microsoft.com/office/drawing/2014/main" xmlns="" id="{0FD6F5F7-6762-6844-836C-1C1EDE41767B}"/>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4688292" y="3792688"/>
            <a:ext cx="469900" cy="469900"/>
          </a:xfrm>
          <a:prstGeom prst="rect">
            <a:avLst/>
          </a:prstGeom>
        </p:spPr>
      </p:pic>
      <p:pic>
        <p:nvPicPr>
          <p:cNvPr id="40" name="Graphic 39">
            <a:extLst>
              <a:ext uri="{FF2B5EF4-FFF2-40B4-BE49-F238E27FC236}">
                <a16:creationId xmlns:a16="http://schemas.microsoft.com/office/drawing/2014/main" xmlns="" id="{2AC959F8-23AC-1846-A059-D6D1D7E82032}"/>
              </a:ext>
            </a:extLst>
          </p:cNvPr>
          <p:cNvPicPr>
            <a:picLocks noChangeAspect="1"/>
          </p:cNvPicPr>
          <p:nvPr/>
        </p:nvPicPr>
        <p:blipFill>
          <a:blip r:embed="rId8">
            <a:extLst>
              <a:ext uri="{96DAC541-7B7A-43D3-8B79-37D633B846F1}">
                <asvg:svgBlip xmlns:asvg="http://schemas.microsoft.com/office/drawing/2016/SVG/main" xmlns="" r:embed="rId9"/>
              </a:ext>
            </a:extLst>
          </a:blip>
          <a:stretch>
            <a:fillRect/>
          </a:stretch>
        </p:blipFill>
        <p:spPr>
          <a:xfrm>
            <a:off x="4665070" y="4840104"/>
            <a:ext cx="469900" cy="469900"/>
          </a:xfrm>
          <a:prstGeom prst="rect">
            <a:avLst/>
          </a:prstGeom>
        </p:spPr>
      </p:pic>
      <p:pic>
        <p:nvPicPr>
          <p:cNvPr id="41" name="Graphic 40">
            <a:extLst>
              <a:ext uri="{FF2B5EF4-FFF2-40B4-BE49-F238E27FC236}">
                <a16:creationId xmlns:a16="http://schemas.microsoft.com/office/drawing/2014/main" xmlns="" id="{70C8161A-9F45-3447-8648-4437300E92BE}"/>
              </a:ext>
            </a:extLst>
          </p:cNvPr>
          <p:cNvPicPr>
            <a:picLocks noChangeAspect="1"/>
          </p:cNvPicPr>
          <p:nvPr/>
        </p:nvPicPr>
        <p:blipFill>
          <a:blip r:embed="rId10">
            <a:extLst>
              <a:ext uri="{96DAC541-7B7A-43D3-8B79-37D633B846F1}">
                <asvg:svgBlip xmlns:asvg="http://schemas.microsoft.com/office/drawing/2016/SVG/main" xmlns="" r:embed="rId11"/>
              </a:ext>
            </a:extLst>
          </a:blip>
          <a:stretch>
            <a:fillRect/>
          </a:stretch>
        </p:blipFill>
        <p:spPr>
          <a:xfrm>
            <a:off x="5804821" y="3793374"/>
            <a:ext cx="469900" cy="469900"/>
          </a:xfrm>
          <a:prstGeom prst="rect">
            <a:avLst/>
          </a:prstGeom>
        </p:spPr>
      </p:pic>
      <p:pic>
        <p:nvPicPr>
          <p:cNvPr id="42" name="Graphic 41">
            <a:extLst>
              <a:ext uri="{FF2B5EF4-FFF2-40B4-BE49-F238E27FC236}">
                <a16:creationId xmlns:a16="http://schemas.microsoft.com/office/drawing/2014/main" xmlns="" id="{1ED99821-202E-604E-AB9C-8568C6C8CD31}"/>
              </a:ext>
            </a:extLst>
          </p:cNvPr>
          <p:cNvPicPr>
            <a:picLocks noChangeAspect="1"/>
          </p:cNvPicPr>
          <p:nvPr/>
        </p:nvPicPr>
        <p:blipFill>
          <a:blip r:embed="rId12">
            <a:extLst>
              <a:ext uri="{96DAC541-7B7A-43D3-8B79-37D633B846F1}">
                <asvg:svgBlip xmlns:asvg="http://schemas.microsoft.com/office/drawing/2016/SVG/main" xmlns="" r:embed="rId13"/>
              </a:ext>
            </a:extLst>
          </a:blip>
          <a:stretch>
            <a:fillRect/>
          </a:stretch>
        </p:blipFill>
        <p:spPr>
          <a:xfrm>
            <a:off x="5829725" y="4840104"/>
            <a:ext cx="469900" cy="469900"/>
          </a:xfrm>
          <a:prstGeom prst="rect">
            <a:avLst/>
          </a:prstGeom>
        </p:spPr>
      </p:pic>
      <p:pic>
        <p:nvPicPr>
          <p:cNvPr id="43" name="Graphic 42">
            <a:extLst>
              <a:ext uri="{FF2B5EF4-FFF2-40B4-BE49-F238E27FC236}">
                <a16:creationId xmlns:a16="http://schemas.microsoft.com/office/drawing/2014/main" xmlns="" id="{9C2A6FD8-0E67-904B-865A-E25C684BD7AB}"/>
              </a:ext>
            </a:extLst>
          </p:cNvPr>
          <p:cNvPicPr>
            <a:picLocks noChangeAspect="1"/>
          </p:cNvPicPr>
          <p:nvPr/>
        </p:nvPicPr>
        <p:blipFill>
          <a:blip r:embed="rId14">
            <a:extLst>
              <a:ext uri="{96DAC541-7B7A-43D3-8B79-37D633B846F1}">
                <asvg:svgBlip xmlns:asvg="http://schemas.microsoft.com/office/drawing/2016/SVG/main" xmlns="" r:embed="rId15"/>
              </a:ext>
            </a:extLst>
          </a:blip>
          <a:stretch>
            <a:fillRect/>
          </a:stretch>
        </p:blipFill>
        <p:spPr>
          <a:xfrm>
            <a:off x="5335004" y="2417980"/>
            <a:ext cx="711200" cy="711200"/>
          </a:xfrm>
          <a:prstGeom prst="rect">
            <a:avLst/>
          </a:prstGeom>
        </p:spPr>
      </p:pic>
      <p:pic>
        <p:nvPicPr>
          <p:cNvPr id="44" name="Graphic 43">
            <a:extLst>
              <a:ext uri="{FF2B5EF4-FFF2-40B4-BE49-F238E27FC236}">
                <a16:creationId xmlns:a16="http://schemas.microsoft.com/office/drawing/2014/main" xmlns="" id="{4BC16303-F2C3-A745-9AC8-41F64AB6A59E}"/>
              </a:ext>
            </a:extLst>
          </p:cNvPr>
          <p:cNvPicPr>
            <a:picLocks noChangeAspect="1"/>
          </p:cNvPicPr>
          <p:nvPr/>
        </p:nvPicPr>
        <p:blipFill>
          <a:blip r:embed="rId16">
            <a:extLst>
              <a:ext uri="{96DAC541-7B7A-43D3-8B79-37D633B846F1}">
                <asvg:svgBlip xmlns:asvg="http://schemas.microsoft.com/office/drawing/2016/SVG/main" xmlns="" r:embed="rId17"/>
              </a:ext>
            </a:extLst>
          </a:blip>
          <a:stretch>
            <a:fillRect/>
          </a:stretch>
        </p:blipFill>
        <p:spPr>
          <a:xfrm>
            <a:off x="7008676" y="3792688"/>
            <a:ext cx="469900" cy="469900"/>
          </a:xfrm>
          <a:prstGeom prst="rect">
            <a:avLst/>
          </a:prstGeom>
        </p:spPr>
      </p:pic>
      <p:pic>
        <p:nvPicPr>
          <p:cNvPr id="45" name="Graphic 44">
            <a:extLst>
              <a:ext uri="{FF2B5EF4-FFF2-40B4-BE49-F238E27FC236}">
                <a16:creationId xmlns:a16="http://schemas.microsoft.com/office/drawing/2014/main" xmlns="" id="{7D71B1A9-3D3B-114A-A371-C79E8CBF5DB1}"/>
              </a:ext>
            </a:extLst>
          </p:cNvPr>
          <p:cNvPicPr>
            <a:picLocks noChangeAspect="1"/>
          </p:cNvPicPr>
          <p:nvPr/>
        </p:nvPicPr>
        <p:blipFill>
          <a:blip r:embed="rId18">
            <a:extLst>
              <a:ext uri="{96DAC541-7B7A-43D3-8B79-37D633B846F1}">
                <asvg:svgBlip xmlns:asvg="http://schemas.microsoft.com/office/drawing/2016/SVG/main" xmlns="" r:embed="rId19"/>
              </a:ext>
            </a:extLst>
          </a:blip>
          <a:stretch>
            <a:fillRect/>
          </a:stretch>
        </p:blipFill>
        <p:spPr>
          <a:xfrm>
            <a:off x="8125205" y="3792688"/>
            <a:ext cx="469900" cy="469900"/>
          </a:xfrm>
          <a:prstGeom prst="rect">
            <a:avLst/>
          </a:prstGeom>
        </p:spPr>
      </p:pic>
      <p:pic>
        <p:nvPicPr>
          <p:cNvPr id="46" name="Graphic 45">
            <a:extLst>
              <a:ext uri="{FF2B5EF4-FFF2-40B4-BE49-F238E27FC236}">
                <a16:creationId xmlns:a16="http://schemas.microsoft.com/office/drawing/2014/main" xmlns="" id="{06987389-86B3-3741-9C95-6FF5CF6276EF}"/>
              </a:ext>
            </a:extLst>
          </p:cNvPr>
          <p:cNvPicPr>
            <a:picLocks noChangeAspect="1"/>
          </p:cNvPicPr>
          <p:nvPr/>
        </p:nvPicPr>
        <p:blipFill>
          <a:blip r:embed="rId20">
            <a:extLst>
              <a:ext uri="{96DAC541-7B7A-43D3-8B79-37D633B846F1}">
                <asvg:svgBlip xmlns:asvg="http://schemas.microsoft.com/office/drawing/2016/SVG/main" xmlns="" r:embed="rId21"/>
              </a:ext>
            </a:extLst>
          </a:blip>
          <a:stretch>
            <a:fillRect/>
          </a:stretch>
        </p:blipFill>
        <p:spPr>
          <a:xfrm>
            <a:off x="7008676" y="4840104"/>
            <a:ext cx="469900" cy="469900"/>
          </a:xfrm>
          <a:prstGeom prst="rect">
            <a:avLst/>
          </a:prstGeom>
        </p:spPr>
      </p:pic>
      <p:pic>
        <p:nvPicPr>
          <p:cNvPr id="47" name="Graphic 46">
            <a:extLst>
              <a:ext uri="{FF2B5EF4-FFF2-40B4-BE49-F238E27FC236}">
                <a16:creationId xmlns:a16="http://schemas.microsoft.com/office/drawing/2014/main" xmlns="" id="{45D15F1E-010B-784E-A430-F1AA203A9133}"/>
              </a:ext>
            </a:extLst>
          </p:cNvPr>
          <p:cNvPicPr>
            <a:picLocks noChangeAspect="1"/>
          </p:cNvPicPr>
          <p:nvPr/>
        </p:nvPicPr>
        <p:blipFill>
          <a:blip r:embed="rId22">
            <a:extLst>
              <a:ext uri="{96DAC541-7B7A-43D3-8B79-37D633B846F1}">
                <asvg:svgBlip xmlns:asvg="http://schemas.microsoft.com/office/drawing/2016/SVG/main" xmlns="" r:embed="rId23"/>
              </a:ext>
            </a:extLst>
          </a:blip>
          <a:stretch>
            <a:fillRect/>
          </a:stretch>
        </p:blipFill>
        <p:spPr>
          <a:xfrm>
            <a:off x="8065295" y="4733009"/>
            <a:ext cx="469900" cy="469900"/>
          </a:xfrm>
          <a:prstGeom prst="rect">
            <a:avLst/>
          </a:prstGeom>
        </p:spPr>
      </p:pic>
      <p:pic>
        <p:nvPicPr>
          <p:cNvPr id="48" name="Graphic 47">
            <a:extLst>
              <a:ext uri="{FF2B5EF4-FFF2-40B4-BE49-F238E27FC236}">
                <a16:creationId xmlns:a16="http://schemas.microsoft.com/office/drawing/2014/main" xmlns="" id="{AF2F96BF-A661-BD44-94E8-19E75D5AF431}"/>
              </a:ext>
            </a:extLst>
          </p:cNvPr>
          <p:cNvPicPr>
            <a:picLocks noChangeAspect="1"/>
          </p:cNvPicPr>
          <p:nvPr/>
        </p:nvPicPr>
        <p:blipFill>
          <a:blip r:embed="rId24">
            <a:extLst>
              <a:ext uri="{96DAC541-7B7A-43D3-8B79-37D633B846F1}">
                <asvg:svgBlip xmlns:asvg="http://schemas.microsoft.com/office/drawing/2016/SVG/main" xmlns="" r:embed="rId25"/>
              </a:ext>
            </a:extLst>
          </a:blip>
          <a:stretch>
            <a:fillRect/>
          </a:stretch>
        </p:blipFill>
        <p:spPr>
          <a:xfrm>
            <a:off x="5335004" y="1078830"/>
            <a:ext cx="711200" cy="711200"/>
          </a:xfrm>
          <a:prstGeom prst="rect">
            <a:avLst/>
          </a:prstGeom>
        </p:spPr>
      </p:pic>
      <p:sp>
        <p:nvSpPr>
          <p:cNvPr id="49" name="TextBox 48">
            <a:extLst>
              <a:ext uri="{FF2B5EF4-FFF2-40B4-BE49-F238E27FC236}">
                <a16:creationId xmlns:a16="http://schemas.microsoft.com/office/drawing/2014/main" xmlns="" id="{96E3B81C-FF0C-9A47-A9DD-F6A20714BBC3}"/>
              </a:ext>
            </a:extLst>
          </p:cNvPr>
          <p:cNvSpPr txBox="1"/>
          <p:nvPr/>
        </p:nvSpPr>
        <p:spPr>
          <a:xfrm>
            <a:off x="9029609" y="1822426"/>
            <a:ext cx="2301904" cy="523220"/>
          </a:xfrm>
          <a:prstGeom prst="rect">
            <a:avLst/>
          </a:prstGeom>
          <a:noFill/>
        </p:spPr>
        <p:txBody>
          <a:bodyPr wrap="square" rtlCol="0">
            <a:spAutoFit/>
          </a:bodyPr>
          <a:lstStyle/>
          <a:p>
            <a:pPr algn="ctr"/>
            <a:r>
              <a:rPr lang="en-US" sz="1400" dirty="0"/>
              <a:t>AWS Personal Health Dashboard</a:t>
            </a:r>
          </a:p>
        </p:txBody>
      </p:sp>
      <p:sp>
        <p:nvSpPr>
          <p:cNvPr id="50" name="TextBox 49">
            <a:extLst>
              <a:ext uri="{FF2B5EF4-FFF2-40B4-BE49-F238E27FC236}">
                <a16:creationId xmlns:a16="http://schemas.microsoft.com/office/drawing/2014/main" xmlns="" id="{898A5FD4-7EDC-9A4F-95A5-A363A947466D}"/>
              </a:ext>
            </a:extLst>
          </p:cNvPr>
          <p:cNvSpPr txBox="1"/>
          <p:nvPr/>
        </p:nvSpPr>
        <p:spPr>
          <a:xfrm>
            <a:off x="9029609" y="3180275"/>
            <a:ext cx="2301904" cy="523220"/>
          </a:xfrm>
          <a:prstGeom prst="rect">
            <a:avLst/>
          </a:prstGeom>
          <a:noFill/>
        </p:spPr>
        <p:txBody>
          <a:bodyPr wrap="square" rtlCol="0">
            <a:spAutoFit/>
          </a:bodyPr>
          <a:lstStyle/>
          <a:p>
            <a:pPr algn="ctr"/>
            <a:r>
              <a:rPr lang="en-US" sz="1400" dirty="0"/>
              <a:t>AWS Personal Health Dashboard</a:t>
            </a:r>
          </a:p>
        </p:txBody>
      </p:sp>
      <p:pic>
        <p:nvPicPr>
          <p:cNvPr id="51" name="Graphic 50">
            <a:extLst>
              <a:ext uri="{FF2B5EF4-FFF2-40B4-BE49-F238E27FC236}">
                <a16:creationId xmlns:a16="http://schemas.microsoft.com/office/drawing/2014/main" xmlns="" id="{89D9B0A6-3B2E-704C-9151-28C73FDD42B2}"/>
              </a:ext>
            </a:extLst>
          </p:cNvPr>
          <p:cNvPicPr>
            <a:picLocks noChangeAspect="1"/>
          </p:cNvPicPr>
          <p:nvPr/>
        </p:nvPicPr>
        <p:blipFill>
          <a:blip r:embed="rId26">
            <a:extLst>
              <a:ext uri="{96DAC541-7B7A-43D3-8B79-37D633B846F1}">
                <asvg:svgBlip xmlns:asvg="http://schemas.microsoft.com/office/drawing/2016/SVG/main" xmlns="" r:embed="rId27"/>
              </a:ext>
            </a:extLst>
          </a:blip>
          <a:stretch>
            <a:fillRect/>
          </a:stretch>
        </p:blipFill>
        <p:spPr>
          <a:xfrm>
            <a:off x="9824961" y="2417980"/>
            <a:ext cx="711200" cy="711200"/>
          </a:xfrm>
          <a:prstGeom prst="rect">
            <a:avLst/>
          </a:prstGeom>
        </p:spPr>
      </p:pic>
      <p:pic>
        <p:nvPicPr>
          <p:cNvPr id="52" name="Graphic 51">
            <a:extLst>
              <a:ext uri="{FF2B5EF4-FFF2-40B4-BE49-F238E27FC236}">
                <a16:creationId xmlns:a16="http://schemas.microsoft.com/office/drawing/2014/main" xmlns="" id="{DC864F9D-68FC-A44F-B85F-D802A368EF31}"/>
              </a:ext>
            </a:extLst>
          </p:cNvPr>
          <p:cNvPicPr>
            <a:picLocks noChangeAspect="1"/>
          </p:cNvPicPr>
          <p:nvPr/>
        </p:nvPicPr>
        <p:blipFill>
          <a:blip r:embed="rId28">
            <a:extLst>
              <a:ext uri="{96DAC541-7B7A-43D3-8B79-37D633B846F1}">
                <asvg:svgBlip xmlns:asvg="http://schemas.microsoft.com/office/drawing/2016/SVG/main" xmlns="" r:embed="rId29"/>
              </a:ext>
            </a:extLst>
          </a:blip>
          <a:stretch>
            <a:fillRect/>
          </a:stretch>
        </p:blipFill>
        <p:spPr>
          <a:xfrm>
            <a:off x="9824961" y="1078830"/>
            <a:ext cx="711200" cy="711200"/>
          </a:xfrm>
          <a:prstGeom prst="rect">
            <a:avLst/>
          </a:prstGeom>
        </p:spPr>
      </p:pic>
    </p:spTree>
    <p:extLst>
      <p:ext uri="{BB962C8B-B14F-4D97-AF65-F5344CB8AC3E}">
        <p14:creationId xmlns:p14="http://schemas.microsoft.com/office/powerpoint/2010/main" val="1174337184"/>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2C077C26-2CC9-634F-AA1D-FB6614D9B2B0}"/>
              </a:ext>
            </a:extLst>
          </p:cNvPr>
          <p:cNvSpPr>
            <a:spLocks noGrp="1"/>
          </p:cNvSpPr>
          <p:nvPr>
            <p:ph type="sldNum" sz="quarter" idx="10"/>
          </p:nvPr>
        </p:nvSpPr>
        <p:spPr/>
        <p:txBody>
          <a:bodyPr/>
          <a:lstStyle/>
          <a:p>
            <a:fld id="{0E0E0192-C642-4D4F-AE82-A0D0DC02E26B}" type="slidenum">
              <a:rPr lang="en-US" smtClean="0"/>
              <a:t>72</a:t>
            </a:fld>
            <a:endParaRPr lang="en-US" dirty="0"/>
          </a:p>
        </p:txBody>
      </p:sp>
      <p:sp>
        <p:nvSpPr>
          <p:cNvPr id="3" name="Title 2">
            <a:extLst>
              <a:ext uri="{FF2B5EF4-FFF2-40B4-BE49-F238E27FC236}">
                <a16:creationId xmlns:a16="http://schemas.microsoft.com/office/drawing/2014/main" xmlns="" id="{D6A15EC0-01C4-B647-8EF2-4B81EF81BE4F}"/>
              </a:ext>
            </a:extLst>
          </p:cNvPr>
          <p:cNvSpPr>
            <a:spLocks noGrp="1"/>
          </p:cNvSpPr>
          <p:nvPr>
            <p:ph type="title"/>
          </p:nvPr>
        </p:nvSpPr>
        <p:spPr>
          <a:xfrm>
            <a:off x="202294" y="390334"/>
            <a:ext cx="6532780" cy="559397"/>
          </a:xfrm>
        </p:spPr>
        <p:txBody>
          <a:bodyPr/>
          <a:lstStyle/>
          <a:p>
            <a:r>
              <a:rPr lang="en-US" dirty="0"/>
              <a:t>Management &amp; Governance</a:t>
            </a:r>
          </a:p>
        </p:txBody>
      </p:sp>
      <p:sp>
        <p:nvSpPr>
          <p:cNvPr id="4" name="Text Placeholder 3">
            <a:extLst>
              <a:ext uri="{FF2B5EF4-FFF2-40B4-BE49-F238E27FC236}">
                <a16:creationId xmlns:a16="http://schemas.microsoft.com/office/drawing/2014/main" xmlns="" id="{876FB5D3-8AD9-C540-9963-0731112134A0}"/>
              </a:ext>
            </a:extLst>
          </p:cNvPr>
          <p:cNvSpPr>
            <a:spLocks noGrp="1"/>
          </p:cNvSpPr>
          <p:nvPr>
            <p:ph type="body" sz="quarter" idx="11"/>
          </p:nvPr>
        </p:nvSpPr>
        <p:spPr/>
        <p:txBody>
          <a:bodyPr/>
          <a:lstStyle/>
          <a:p>
            <a:r>
              <a:rPr lang="en-US" dirty="0"/>
              <a:t>4/5</a:t>
            </a:r>
          </a:p>
        </p:txBody>
      </p:sp>
      <p:cxnSp>
        <p:nvCxnSpPr>
          <p:cNvPr id="9" name="Straight Connector 8">
            <a:extLst>
              <a:ext uri="{FF2B5EF4-FFF2-40B4-BE49-F238E27FC236}">
                <a16:creationId xmlns:a16="http://schemas.microsoft.com/office/drawing/2014/main" xmlns="" id="{0A4598B5-E95F-6C48-8045-93CEC1B6C249}"/>
              </a:ext>
            </a:extLst>
          </p:cNvPr>
          <p:cNvCxnSpPr>
            <a:cxnSpLocks/>
          </p:cNvCxnSpPr>
          <p:nvPr/>
        </p:nvCxnSpPr>
        <p:spPr>
          <a:xfrm>
            <a:off x="4063371"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xmlns="" id="{ADB72D6E-A69F-7245-BD75-7AEEB715630F}"/>
              </a:ext>
            </a:extLst>
          </p:cNvPr>
          <p:cNvSpPr txBox="1"/>
          <p:nvPr/>
        </p:nvSpPr>
        <p:spPr>
          <a:xfrm>
            <a:off x="1790977" y="1940599"/>
            <a:ext cx="2301904" cy="307777"/>
          </a:xfrm>
          <a:prstGeom prst="rect">
            <a:avLst/>
          </a:prstGeom>
          <a:noFill/>
        </p:spPr>
        <p:txBody>
          <a:bodyPr wrap="square" rtlCol="0">
            <a:spAutoFit/>
          </a:bodyPr>
          <a:lstStyle/>
          <a:p>
            <a:pPr algn="ctr"/>
            <a:r>
              <a:rPr lang="en-US" sz="1400" dirty="0"/>
              <a:t>AWS Service Catalog</a:t>
            </a:r>
          </a:p>
        </p:txBody>
      </p:sp>
      <p:sp>
        <p:nvSpPr>
          <p:cNvPr id="46" name="TextBox 45">
            <a:extLst>
              <a:ext uri="{FF2B5EF4-FFF2-40B4-BE49-F238E27FC236}">
                <a16:creationId xmlns:a16="http://schemas.microsoft.com/office/drawing/2014/main" xmlns="" id="{A6BD927C-246F-CF43-AFBA-0E9DF196221E}"/>
              </a:ext>
            </a:extLst>
          </p:cNvPr>
          <p:cNvSpPr txBox="1"/>
          <p:nvPr/>
        </p:nvSpPr>
        <p:spPr>
          <a:xfrm>
            <a:off x="1790977" y="3298448"/>
            <a:ext cx="2301904" cy="307777"/>
          </a:xfrm>
          <a:prstGeom prst="rect">
            <a:avLst/>
          </a:prstGeom>
          <a:noFill/>
        </p:spPr>
        <p:txBody>
          <a:bodyPr wrap="square" rtlCol="0">
            <a:spAutoFit/>
          </a:bodyPr>
          <a:lstStyle/>
          <a:p>
            <a:pPr algn="ctr"/>
            <a:r>
              <a:rPr lang="en-US" sz="1400" dirty="0"/>
              <a:t>AWS Service Catalog</a:t>
            </a:r>
          </a:p>
        </p:txBody>
      </p:sp>
      <p:pic>
        <p:nvPicPr>
          <p:cNvPr id="52" name="Graphic 51">
            <a:extLst>
              <a:ext uri="{FF2B5EF4-FFF2-40B4-BE49-F238E27FC236}">
                <a16:creationId xmlns:a16="http://schemas.microsoft.com/office/drawing/2014/main" xmlns="" id="{B6BEC3D3-24B4-0841-891A-0BFDA83994BD}"/>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2586329" y="2536153"/>
            <a:ext cx="711200" cy="711200"/>
          </a:xfrm>
          <a:prstGeom prst="rect">
            <a:avLst/>
          </a:prstGeom>
        </p:spPr>
      </p:pic>
      <p:pic>
        <p:nvPicPr>
          <p:cNvPr id="54" name="Graphic 53">
            <a:extLst>
              <a:ext uri="{FF2B5EF4-FFF2-40B4-BE49-F238E27FC236}">
                <a16:creationId xmlns:a16="http://schemas.microsoft.com/office/drawing/2014/main" xmlns="" id="{B305F2C0-EFAA-2249-90ED-07D219860D31}"/>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2586329" y="1197003"/>
            <a:ext cx="711200" cy="711200"/>
          </a:xfrm>
          <a:prstGeom prst="rect">
            <a:avLst/>
          </a:prstGeom>
        </p:spPr>
      </p:pic>
      <p:sp>
        <p:nvSpPr>
          <p:cNvPr id="35" name="TextBox 34">
            <a:extLst>
              <a:ext uri="{FF2B5EF4-FFF2-40B4-BE49-F238E27FC236}">
                <a16:creationId xmlns:a16="http://schemas.microsoft.com/office/drawing/2014/main" xmlns="" id="{5AD1AEDA-18D9-1845-917E-508EE5F37BEA}"/>
              </a:ext>
            </a:extLst>
          </p:cNvPr>
          <p:cNvSpPr txBox="1"/>
          <p:nvPr/>
        </p:nvSpPr>
        <p:spPr>
          <a:xfrm>
            <a:off x="4318046" y="1933576"/>
            <a:ext cx="2301904" cy="307777"/>
          </a:xfrm>
          <a:prstGeom prst="rect">
            <a:avLst/>
          </a:prstGeom>
          <a:noFill/>
        </p:spPr>
        <p:txBody>
          <a:bodyPr wrap="square" rtlCol="0">
            <a:spAutoFit/>
          </a:bodyPr>
          <a:lstStyle/>
          <a:p>
            <a:pPr algn="ctr"/>
            <a:r>
              <a:rPr lang="en-US" sz="1400" dirty="0"/>
              <a:t>AWS Systems Manager</a:t>
            </a:r>
          </a:p>
        </p:txBody>
      </p:sp>
      <p:sp>
        <p:nvSpPr>
          <p:cNvPr id="36" name="TextBox 35">
            <a:extLst>
              <a:ext uri="{FF2B5EF4-FFF2-40B4-BE49-F238E27FC236}">
                <a16:creationId xmlns:a16="http://schemas.microsoft.com/office/drawing/2014/main" xmlns="" id="{ED2B3122-1906-5749-9096-963E002B127E}"/>
              </a:ext>
            </a:extLst>
          </p:cNvPr>
          <p:cNvSpPr txBox="1"/>
          <p:nvPr/>
        </p:nvSpPr>
        <p:spPr>
          <a:xfrm>
            <a:off x="4279228" y="4457495"/>
            <a:ext cx="1202522" cy="307777"/>
          </a:xfrm>
          <a:prstGeom prst="rect">
            <a:avLst/>
          </a:prstGeom>
          <a:noFill/>
        </p:spPr>
        <p:txBody>
          <a:bodyPr wrap="square" rtlCol="0">
            <a:spAutoFit/>
          </a:bodyPr>
          <a:lstStyle/>
          <a:p>
            <a:pPr algn="ctr"/>
            <a:r>
              <a:rPr lang="en-US" sz="1400" dirty="0"/>
              <a:t>Automation</a:t>
            </a:r>
          </a:p>
        </p:txBody>
      </p:sp>
      <p:sp>
        <p:nvSpPr>
          <p:cNvPr id="38" name="TextBox 37">
            <a:extLst>
              <a:ext uri="{FF2B5EF4-FFF2-40B4-BE49-F238E27FC236}">
                <a16:creationId xmlns:a16="http://schemas.microsoft.com/office/drawing/2014/main" xmlns="" id="{04505FBA-A00A-624B-A93F-3F238636FEFF}"/>
              </a:ext>
            </a:extLst>
          </p:cNvPr>
          <p:cNvSpPr txBox="1"/>
          <p:nvPr/>
        </p:nvSpPr>
        <p:spPr>
          <a:xfrm>
            <a:off x="5759575" y="4419890"/>
            <a:ext cx="1202522" cy="307777"/>
          </a:xfrm>
          <a:prstGeom prst="rect">
            <a:avLst/>
          </a:prstGeom>
          <a:noFill/>
        </p:spPr>
        <p:txBody>
          <a:bodyPr wrap="square" rtlCol="0">
            <a:spAutoFit/>
          </a:bodyPr>
          <a:lstStyle/>
          <a:p>
            <a:pPr algn="ctr"/>
            <a:r>
              <a:rPr lang="en-US" sz="1400" dirty="0"/>
              <a:t>Documents</a:t>
            </a:r>
          </a:p>
        </p:txBody>
      </p:sp>
      <p:sp>
        <p:nvSpPr>
          <p:cNvPr id="56" name="TextBox 55">
            <a:extLst>
              <a:ext uri="{FF2B5EF4-FFF2-40B4-BE49-F238E27FC236}">
                <a16:creationId xmlns:a16="http://schemas.microsoft.com/office/drawing/2014/main" xmlns="" id="{4B969899-F011-1643-9398-38854B36C5E0}"/>
              </a:ext>
            </a:extLst>
          </p:cNvPr>
          <p:cNvSpPr txBox="1"/>
          <p:nvPr/>
        </p:nvSpPr>
        <p:spPr>
          <a:xfrm>
            <a:off x="4266476" y="5408781"/>
            <a:ext cx="1202522" cy="307777"/>
          </a:xfrm>
          <a:prstGeom prst="rect">
            <a:avLst/>
          </a:prstGeom>
          <a:noFill/>
        </p:spPr>
        <p:txBody>
          <a:bodyPr wrap="square" rtlCol="0">
            <a:spAutoFit/>
          </a:bodyPr>
          <a:lstStyle/>
          <a:p>
            <a:pPr algn="ctr"/>
            <a:r>
              <a:rPr lang="en-US" sz="1400" dirty="0"/>
              <a:t>Inventory</a:t>
            </a:r>
          </a:p>
        </p:txBody>
      </p:sp>
      <p:sp>
        <p:nvSpPr>
          <p:cNvPr id="57" name="TextBox 56">
            <a:extLst>
              <a:ext uri="{FF2B5EF4-FFF2-40B4-BE49-F238E27FC236}">
                <a16:creationId xmlns:a16="http://schemas.microsoft.com/office/drawing/2014/main" xmlns="" id="{20DAD32E-4CB2-E343-A7EF-8A94D864F953}"/>
              </a:ext>
            </a:extLst>
          </p:cNvPr>
          <p:cNvSpPr txBox="1"/>
          <p:nvPr/>
        </p:nvSpPr>
        <p:spPr>
          <a:xfrm>
            <a:off x="5779407" y="5408781"/>
            <a:ext cx="1202522" cy="523220"/>
          </a:xfrm>
          <a:prstGeom prst="rect">
            <a:avLst/>
          </a:prstGeom>
          <a:noFill/>
        </p:spPr>
        <p:txBody>
          <a:bodyPr wrap="square" rtlCol="0">
            <a:spAutoFit/>
          </a:bodyPr>
          <a:lstStyle/>
          <a:p>
            <a:pPr algn="ctr"/>
            <a:r>
              <a:rPr lang="en-US" sz="1400" dirty="0"/>
              <a:t>Maintenance windows</a:t>
            </a:r>
          </a:p>
        </p:txBody>
      </p:sp>
      <p:sp>
        <p:nvSpPr>
          <p:cNvPr id="58" name="TextBox 57">
            <a:extLst>
              <a:ext uri="{FF2B5EF4-FFF2-40B4-BE49-F238E27FC236}">
                <a16:creationId xmlns:a16="http://schemas.microsoft.com/office/drawing/2014/main" xmlns="" id="{8B841443-960B-0D47-B548-CB7A8538057B}"/>
              </a:ext>
            </a:extLst>
          </p:cNvPr>
          <p:cNvSpPr txBox="1"/>
          <p:nvPr/>
        </p:nvSpPr>
        <p:spPr>
          <a:xfrm>
            <a:off x="8399586" y="4349774"/>
            <a:ext cx="1202522" cy="523220"/>
          </a:xfrm>
          <a:prstGeom prst="rect">
            <a:avLst/>
          </a:prstGeom>
          <a:noFill/>
        </p:spPr>
        <p:txBody>
          <a:bodyPr wrap="square" rtlCol="0">
            <a:spAutoFit/>
          </a:bodyPr>
          <a:lstStyle/>
          <a:p>
            <a:pPr algn="ctr"/>
            <a:r>
              <a:rPr lang="en-US" sz="1400" dirty="0"/>
              <a:t>Parameter Store</a:t>
            </a:r>
          </a:p>
        </p:txBody>
      </p:sp>
      <p:sp>
        <p:nvSpPr>
          <p:cNvPr id="59" name="TextBox 58">
            <a:extLst>
              <a:ext uri="{FF2B5EF4-FFF2-40B4-BE49-F238E27FC236}">
                <a16:creationId xmlns:a16="http://schemas.microsoft.com/office/drawing/2014/main" xmlns="" id="{42CE695D-F9A0-DE44-B2F6-5B59044C8B74}"/>
              </a:ext>
            </a:extLst>
          </p:cNvPr>
          <p:cNvSpPr txBox="1"/>
          <p:nvPr/>
        </p:nvSpPr>
        <p:spPr>
          <a:xfrm>
            <a:off x="7108548" y="4378412"/>
            <a:ext cx="1202522" cy="523220"/>
          </a:xfrm>
          <a:prstGeom prst="rect">
            <a:avLst/>
          </a:prstGeom>
          <a:noFill/>
        </p:spPr>
        <p:txBody>
          <a:bodyPr wrap="square" rtlCol="0">
            <a:spAutoFit/>
          </a:bodyPr>
          <a:lstStyle/>
          <a:p>
            <a:pPr algn="ctr"/>
            <a:r>
              <a:rPr lang="en-US" sz="1400" dirty="0"/>
              <a:t>Patch manager</a:t>
            </a:r>
          </a:p>
        </p:txBody>
      </p:sp>
      <p:sp>
        <p:nvSpPr>
          <p:cNvPr id="60" name="TextBox 59">
            <a:extLst>
              <a:ext uri="{FF2B5EF4-FFF2-40B4-BE49-F238E27FC236}">
                <a16:creationId xmlns:a16="http://schemas.microsoft.com/office/drawing/2014/main" xmlns="" id="{A4EBF8AA-9E7E-5A40-98E5-02C0408E097B}"/>
              </a:ext>
            </a:extLst>
          </p:cNvPr>
          <p:cNvSpPr txBox="1"/>
          <p:nvPr/>
        </p:nvSpPr>
        <p:spPr>
          <a:xfrm>
            <a:off x="8339004" y="5404939"/>
            <a:ext cx="1202522" cy="523220"/>
          </a:xfrm>
          <a:prstGeom prst="rect">
            <a:avLst/>
          </a:prstGeom>
          <a:noFill/>
        </p:spPr>
        <p:txBody>
          <a:bodyPr wrap="square" rtlCol="0">
            <a:spAutoFit/>
          </a:bodyPr>
          <a:lstStyle/>
          <a:p>
            <a:pPr algn="ctr"/>
            <a:r>
              <a:rPr lang="en-US" sz="1400" dirty="0"/>
              <a:t>Run command</a:t>
            </a:r>
          </a:p>
        </p:txBody>
      </p:sp>
      <p:sp>
        <p:nvSpPr>
          <p:cNvPr id="61" name="TextBox 60">
            <a:extLst>
              <a:ext uri="{FF2B5EF4-FFF2-40B4-BE49-F238E27FC236}">
                <a16:creationId xmlns:a16="http://schemas.microsoft.com/office/drawing/2014/main" xmlns="" id="{05A86A24-078B-AB47-A220-EF201F0225D3}"/>
              </a:ext>
            </a:extLst>
          </p:cNvPr>
          <p:cNvSpPr txBox="1"/>
          <p:nvPr/>
        </p:nvSpPr>
        <p:spPr>
          <a:xfrm>
            <a:off x="7174011" y="5408781"/>
            <a:ext cx="1202522" cy="523220"/>
          </a:xfrm>
          <a:prstGeom prst="rect">
            <a:avLst/>
          </a:prstGeom>
          <a:noFill/>
        </p:spPr>
        <p:txBody>
          <a:bodyPr wrap="square" rtlCol="0">
            <a:spAutoFit/>
          </a:bodyPr>
          <a:lstStyle/>
          <a:p>
            <a:pPr algn="ctr"/>
            <a:r>
              <a:rPr lang="en-US" sz="1400" dirty="0"/>
              <a:t>State manager</a:t>
            </a:r>
          </a:p>
        </p:txBody>
      </p:sp>
      <p:sp>
        <p:nvSpPr>
          <p:cNvPr id="62" name="TextBox 61">
            <a:extLst>
              <a:ext uri="{FF2B5EF4-FFF2-40B4-BE49-F238E27FC236}">
                <a16:creationId xmlns:a16="http://schemas.microsoft.com/office/drawing/2014/main" xmlns="" id="{60136DB8-9BC8-3D4D-A29A-C933CE8D5D68}"/>
              </a:ext>
            </a:extLst>
          </p:cNvPr>
          <p:cNvSpPr txBox="1"/>
          <p:nvPr/>
        </p:nvSpPr>
        <p:spPr>
          <a:xfrm>
            <a:off x="4318046" y="3271722"/>
            <a:ext cx="2301904" cy="307777"/>
          </a:xfrm>
          <a:prstGeom prst="rect">
            <a:avLst/>
          </a:prstGeom>
          <a:noFill/>
        </p:spPr>
        <p:txBody>
          <a:bodyPr wrap="square" rtlCol="0">
            <a:spAutoFit/>
          </a:bodyPr>
          <a:lstStyle/>
          <a:p>
            <a:pPr algn="ctr"/>
            <a:r>
              <a:rPr lang="en-US" sz="1400" dirty="0"/>
              <a:t>AWS Systems Manager</a:t>
            </a:r>
          </a:p>
        </p:txBody>
      </p:sp>
      <p:pic>
        <p:nvPicPr>
          <p:cNvPr id="63" name="Graphic 62">
            <a:extLst>
              <a:ext uri="{FF2B5EF4-FFF2-40B4-BE49-F238E27FC236}">
                <a16:creationId xmlns:a16="http://schemas.microsoft.com/office/drawing/2014/main" xmlns="" id="{5000487A-8F4B-1E4E-8DB2-AF28EEC8C18B}"/>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4571695" y="3915868"/>
            <a:ext cx="469900" cy="469900"/>
          </a:xfrm>
          <a:prstGeom prst="rect">
            <a:avLst/>
          </a:prstGeom>
        </p:spPr>
      </p:pic>
      <p:pic>
        <p:nvPicPr>
          <p:cNvPr id="64" name="Graphic 63">
            <a:extLst>
              <a:ext uri="{FF2B5EF4-FFF2-40B4-BE49-F238E27FC236}">
                <a16:creationId xmlns:a16="http://schemas.microsoft.com/office/drawing/2014/main" xmlns="" id="{6A47B240-7026-9749-BFE3-B61B4B1D9718}"/>
              </a:ext>
            </a:extLst>
          </p:cNvPr>
          <p:cNvPicPr>
            <a:picLocks noChangeAspect="1"/>
          </p:cNvPicPr>
          <p:nvPr/>
        </p:nvPicPr>
        <p:blipFill>
          <a:blip r:embed="rId8">
            <a:extLst>
              <a:ext uri="{96DAC541-7B7A-43D3-8B79-37D633B846F1}">
                <asvg:svgBlip xmlns:asvg="http://schemas.microsoft.com/office/drawing/2016/SVG/main" xmlns="" r:embed="rId9"/>
              </a:ext>
            </a:extLst>
          </a:blip>
          <a:stretch>
            <a:fillRect/>
          </a:stretch>
        </p:blipFill>
        <p:spPr>
          <a:xfrm>
            <a:off x="5970304" y="3843133"/>
            <a:ext cx="469900" cy="469900"/>
          </a:xfrm>
          <a:prstGeom prst="rect">
            <a:avLst/>
          </a:prstGeom>
        </p:spPr>
      </p:pic>
      <p:pic>
        <p:nvPicPr>
          <p:cNvPr id="65" name="Graphic 64">
            <a:extLst>
              <a:ext uri="{FF2B5EF4-FFF2-40B4-BE49-F238E27FC236}">
                <a16:creationId xmlns:a16="http://schemas.microsoft.com/office/drawing/2014/main" xmlns="" id="{B21FD8E0-D274-6B45-BC81-8B53BC238FA5}"/>
              </a:ext>
            </a:extLst>
          </p:cNvPr>
          <p:cNvPicPr>
            <a:picLocks noChangeAspect="1"/>
          </p:cNvPicPr>
          <p:nvPr/>
        </p:nvPicPr>
        <p:blipFill>
          <a:blip r:embed="rId10">
            <a:extLst>
              <a:ext uri="{96DAC541-7B7A-43D3-8B79-37D633B846F1}">
                <asvg:svgBlip xmlns:asvg="http://schemas.microsoft.com/office/drawing/2016/SVG/main" xmlns="" r:embed="rId11"/>
              </a:ext>
            </a:extLst>
          </a:blip>
          <a:stretch>
            <a:fillRect/>
          </a:stretch>
        </p:blipFill>
        <p:spPr>
          <a:xfrm>
            <a:off x="4571695" y="4869924"/>
            <a:ext cx="469900" cy="469900"/>
          </a:xfrm>
          <a:prstGeom prst="rect">
            <a:avLst/>
          </a:prstGeom>
        </p:spPr>
      </p:pic>
      <p:pic>
        <p:nvPicPr>
          <p:cNvPr id="66" name="Graphic 65">
            <a:extLst>
              <a:ext uri="{FF2B5EF4-FFF2-40B4-BE49-F238E27FC236}">
                <a16:creationId xmlns:a16="http://schemas.microsoft.com/office/drawing/2014/main" xmlns="" id="{94A14911-02CD-CA4F-96AA-993F0B5BC3AA}"/>
              </a:ext>
            </a:extLst>
          </p:cNvPr>
          <p:cNvPicPr>
            <a:picLocks noChangeAspect="1"/>
          </p:cNvPicPr>
          <p:nvPr/>
        </p:nvPicPr>
        <p:blipFill>
          <a:blip r:embed="rId12">
            <a:extLst>
              <a:ext uri="{96DAC541-7B7A-43D3-8B79-37D633B846F1}">
                <asvg:svgBlip xmlns:asvg="http://schemas.microsoft.com/office/drawing/2016/SVG/main" xmlns="" r:embed="rId13"/>
              </a:ext>
            </a:extLst>
          </a:blip>
          <a:stretch>
            <a:fillRect/>
          </a:stretch>
        </p:blipFill>
        <p:spPr>
          <a:xfrm>
            <a:off x="5113398" y="2523732"/>
            <a:ext cx="711200" cy="711200"/>
          </a:xfrm>
          <a:prstGeom prst="rect">
            <a:avLst/>
          </a:prstGeom>
        </p:spPr>
      </p:pic>
      <p:pic>
        <p:nvPicPr>
          <p:cNvPr id="67" name="Graphic 66">
            <a:extLst>
              <a:ext uri="{FF2B5EF4-FFF2-40B4-BE49-F238E27FC236}">
                <a16:creationId xmlns:a16="http://schemas.microsoft.com/office/drawing/2014/main" xmlns="" id="{218AB044-6B56-0640-9D26-C39962134BB7}"/>
              </a:ext>
            </a:extLst>
          </p:cNvPr>
          <p:cNvPicPr>
            <a:picLocks noChangeAspect="1"/>
          </p:cNvPicPr>
          <p:nvPr/>
        </p:nvPicPr>
        <p:blipFill>
          <a:blip r:embed="rId14">
            <a:extLst>
              <a:ext uri="{96DAC541-7B7A-43D3-8B79-37D633B846F1}">
                <asvg:svgBlip xmlns:asvg="http://schemas.microsoft.com/office/drawing/2016/SVG/main" xmlns="" r:embed="rId15"/>
              </a:ext>
            </a:extLst>
          </a:blip>
          <a:stretch>
            <a:fillRect/>
          </a:stretch>
        </p:blipFill>
        <p:spPr>
          <a:xfrm>
            <a:off x="6061297" y="4935039"/>
            <a:ext cx="469900" cy="469900"/>
          </a:xfrm>
          <a:prstGeom prst="rect">
            <a:avLst/>
          </a:prstGeom>
        </p:spPr>
      </p:pic>
      <p:pic>
        <p:nvPicPr>
          <p:cNvPr id="68" name="Graphic 67">
            <a:extLst>
              <a:ext uri="{FF2B5EF4-FFF2-40B4-BE49-F238E27FC236}">
                <a16:creationId xmlns:a16="http://schemas.microsoft.com/office/drawing/2014/main" xmlns="" id="{102224AC-B0D5-CA4D-A7EA-0A19AFB7D7D7}"/>
              </a:ext>
            </a:extLst>
          </p:cNvPr>
          <p:cNvPicPr>
            <a:picLocks noChangeAspect="1"/>
          </p:cNvPicPr>
          <p:nvPr/>
        </p:nvPicPr>
        <p:blipFill>
          <a:blip r:embed="rId16">
            <a:extLst>
              <a:ext uri="{96DAC541-7B7A-43D3-8B79-37D633B846F1}">
                <asvg:svgBlip xmlns:asvg="http://schemas.microsoft.com/office/drawing/2016/SVG/main" xmlns="" r:embed="rId17"/>
              </a:ext>
            </a:extLst>
          </a:blip>
          <a:stretch>
            <a:fillRect/>
          </a:stretch>
        </p:blipFill>
        <p:spPr>
          <a:xfrm>
            <a:off x="8821103" y="3890308"/>
            <a:ext cx="469900" cy="469900"/>
          </a:xfrm>
          <a:prstGeom prst="rect">
            <a:avLst/>
          </a:prstGeom>
        </p:spPr>
      </p:pic>
      <p:pic>
        <p:nvPicPr>
          <p:cNvPr id="69" name="Graphic 68">
            <a:extLst>
              <a:ext uri="{FF2B5EF4-FFF2-40B4-BE49-F238E27FC236}">
                <a16:creationId xmlns:a16="http://schemas.microsoft.com/office/drawing/2014/main" xmlns="" id="{8043C8CE-8FE1-7549-89F8-CC9C6496FFBB}"/>
              </a:ext>
            </a:extLst>
          </p:cNvPr>
          <p:cNvPicPr>
            <a:picLocks noChangeAspect="1"/>
          </p:cNvPicPr>
          <p:nvPr/>
        </p:nvPicPr>
        <p:blipFill>
          <a:blip r:embed="rId18">
            <a:extLst>
              <a:ext uri="{96DAC541-7B7A-43D3-8B79-37D633B846F1}">
                <asvg:svgBlip xmlns:asvg="http://schemas.microsoft.com/office/drawing/2016/SVG/main" xmlns="" r:embed="rId19"/>
              </a:ext>
            </a:extLst>
          </a:blip>
          <a:stretch>
            <a:fillRect/>
          </a:stretch>
        </p:blipFill>
        <p:spPr>
          <a:xfrm>
            <a:off x="7415902" y="3902235"/>
            <a:ext cx="469900" cy="469900"/>
          </a:xfrm>
          <a:prstGeom prst="rect">
            <a:avLst/>
          </a:prstGeom>
        </p:spPr>
      </p:pic>
      <p:pic>
        <p:nvPicPr>
          <p:cNvPr id="70" name="Graphic 69">
            <a:extLst>
              <a:ext uri="{FF2B5EF4-FFF2-40B4-BE49-F238E27FC236}">
                <a16:creationId xmlns:a16="http://schemas.microsoft.com/office/drawing/2014/main" xmlns="" id="{CF2CF5C2-5CC2-CE47-969F-B5EC9F993528}"/>
              </a:ext>
            </a:extLst>
          </p:cNvPr>
          <p:cNvPicPr>
            <a:picLocks noChangeAspect="1"/>
          </p:cNvPicPr>
          <p:nvPr/>
        </p:nvPicPr>
        <p:blipFill>
          <a:blip r:embed="rId20">
            <a:extLst>
              <a:ext uri="{96DAC541-7B7A-43D3-8B79-37D633B846F1}">
                <asvg:svgBlip xmlns:asvg="http://schemas.microsoft.com/office/drawing/2016/SVG/main" xmlns="" r:embed="rId21"/>
              </a:ext>
            </a:extLst>
          </a:blip>
          <a:stretch>
            <a:fillRect/>
          </a:stretch>
        </p:blipFill>
        <p:spPr>
          <a:xfrm>
            <a:off x="8720201" y="4973006"/>
            <a:ext cx="469900" cy="469900"/>
          </a:xfrm>
          <a:prstGeom prst="rect">
            <a:avLst/>
          </a:prstGeom>
        </p:spPr>
      </p:pic>
      <p:pic>
        <p:nvPicPr>
          <p:cNvPr id="71" name="Graphic 70">
            <a:extLst>
              <a:ext uri="{FF2B5EF4-FFF2-40B4-BE49-F238E27FC236}">
                <a16:creationId xmlns:a16="http://schemas.microsoft.com/office/drawing/2014/main" xmlns="" id="{C2D0977B-461B-E646-AB74-D827A34ABA1B}"/>
              </a:ext>
            </a:extLst>
          </p:cNvPr>
          <p:cNvPicPr>
            <a:picLocks noChangeAspect="1"/>
          </p:cNvPicPr>
          <p:nvPr/>
        </p:nvPicPr>
        <p:blipFill>
          <a:blip r:embed="rId22">
            <a:extLst>
              <a:ext uri="{96DAC541-7B7A-43D3-8B79-37D633B846F1}">
                <asvg:svgBlip xmlns:asvg="http://schemas.microsoft.com/office/drawing/2016/SVG/main" xmlns="" r:embed="rId23"/>
              </a:ext>
            </a:extLst>
          </a:blip>
          <a:stretch>
            <a:fillRect/>
          </a:stretch>
        </p:blipFill>
        <p:spPr>
          <a:xfrm>
            <a:off x="7554596" y="4914739"/>
            <a:ext cx="469900" cy="469900"/>
          </a:xfrm>
          <a:prstGeom prst="rect">
            <a:avLst/>
          </a:prstGeom>
        </p:spPr>
      </p:pic>
      <p:pic>
        <p:nvPicPr>
          <p:cNvPr id="72" name="Graphic 71">
            <a:extLst>
              <a:ext uri="{FF2B5EF4-FFF2-40B4-BE49-F238E27FC236}">
                <a16:creationId xmlns:a16="http://schemas.microsoft.com/office/drawing/2014/main" xmlns="" id="{1B7A9C64-4601-C44B-98CA-6AE6E2092510}"/>
              </a:ext>
            </a:extLst>
          </p:cNvPr>
          <p:cNvPicPr>
            <a:picLocks noChangeAspect="1"/>
          </p:cNvPicPr>
          <p:nvPr/>
        </p:nvPicPr>
        <p:blipFill>
          <a:blip r:embed="rId24">
            <a:extLst>
              <a:ext uri="{96DAC541-7B7A-43D3-8B79-37D633B846F1}">
                <asvg:svgBlip xmlns:asvg="http://schemas.microsoft.com/office/drawing/2016/SVG/main" xmlns="" r:embed="rId25"/>
              </a:ext>
            </a:extLst>
          </a:blip>
          <a:stretch>
            <a:fillRect/>
          </a:stretch>
        </p:blipFill>
        <p:spPr>
          <a:xfrm>
            <a:off x="5113398" y="1197003"/>
            <a:ext cx="711200" cy="711200"/>
          </a:xfrm>
          <a:prstGeom prst="rect">
            <a:avLst/>
          </a:prstGeom>
        </p:spPr>
      </p:pic>
    </p:spTree>
    <p:extLst>
      <p:ext uri="{BB962C8B-B14F-4D97-AF65-F5344CB8AC3E}">
        <p14:creationId xmlns:p14="http://schemas.microsoft.com/office/powerpoint/2010/main" val="64578906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2C077C26-2CC9-634F-AA1D-FB6614D9B2B0}"/>
              </a:ext>
            </a:extLst>
          </p:cNvPr>
          <p:cNvSpPr>
            <a:spLocks noGrp="1"/>
          </p:cNvSpPr>
          <p:nvPr>
            <p:ph type="sldNum" sz="quarter" idx="10"/>
          </p:nvPr>
        </p:nvSpPr>
        <p:spPr/>
        <p:txBody>
          <a:bodyPr/>
          <a:lstStyle/>
          <a:p>
            <a:fld id="{0E0E0192-C642-4D4F-AE82-A0D0DC02E26B}" type="slidenum">
              <a:rPr lang="en-US" smtClean="0"/>
              <a:t>73</a:t>
            </a:fld>
            <a:endParaRPr lang="en-US" dirty="0"/>
          </a:p>
        </p:txBody>
      </p:sp>
      <p:sp>
        <p:nvSpPr>
          <p:cNvPr id="3" name="Title 2">
            <a:extLst>
              <a:ext uri="{FF2B5EF4-FFF2-40B4-BE49-F238E27FC236}">
                <a16:creationId xmlns:a16="http://schemas.microsoft.com/office/drawing/2014/main" xmlns="" id="{D6A15EC0-01C4-B647-8EF2-4B81EF81BE4F}"/>
              </a:ext>
            </a:extLst>
          </p:cNvPr>
          <p:cNvSpPr>
            <a:spLocks noGrp="1"/>
          </p:cNvSpPr>
          <p:nvPr>
            <p:ph type="title"/>
          </p:nvPr>
        </p:nvSpPr>
        <p:spPr>
          <a:xfrm>
            <a:off x="202294" y="390334"/>
            <a:ext cx="6532780" cy="559397"/>
          </a:xfrm>
        </p:spPr>
        <p:txBody>
          <a:bodyPr/>
          <a:lstStyle/>
          <a:p>
            <a:r>
              <a:rPr lang="en-US" dirty="0"/>
              <a:t>Management &amp; Governance</a:t>
            </a:r>
          </a:p>
        </p:txBody>
      </p:sp>
      <p:sp>
        <p:nvSpPr>
          <p:cNvPr id="4" name="Text Placeholder 3">
            <a:extLst>
              <a:ext uri="{FF2B5EF4-FFF2-40B4-BE49-F238E27FC236}">
                <a16:creationId xmlns:a16="http://schemas.microsoft.com/office/drawing/2014/main" xmlns="" id="{876FB5D3-8AD9-C540-9963-0731112134A0}"/>
              </a:ext>
            </a:extLst>
          </p:cNvPr>
          <p:cNvSpPr>
            <a:spLocks noGrp="1"/>
          </p:cNvSpPr>
          <p:nvPr>
            <p:ph type="body" sz="quarter" idx="11"/>
          </p:nvPr>
        </p:nvSpPr>
        <p:spPr/>
        <p:txBody>
          <a:bodyPr/>
          <a:lstStyle/>
          <a:p>
            <a:r>
              <a:rPr lang="en-US" dirty="0"/>
              <a:t>5/5</a:t>
            </a:r>
          </a:p>
        </p:txBody>
      </p:sp>
      <p:cxnSp>
        <p:nvCxnSpPr>
          <p:cNvPr id="9" name="Straight Connector 8">
            <a:extLst>
              <a:ext uri="{FF2B5EF4-FFF2-40B4-BE49-F238E27FC236}">
                <a16:creationId xmlns:a16="http://schemas.microsoft.com/office/drawing/2014/main" xmlns="" id="{0A4598B5-E95F-6C48-8045-93CEC1B6C249}"/>
              </a:ext>
            </a:extLst>
          </p:cNvPr>
          <p:cNvCxnSpPr>
            <a:cxnSpLocks/>
          </p:cNvCxnSpPr>
          <p:nvPr/>
        </p:nvCxnSpPr>
        <p:spPr>
          <a:xfrm>
            <a:off x="6283989"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pic>
        <p:nvPicPr>
          <p:cNvPr id="66" name="Graphic 65">
            <a:extLst>
              <a:ext uri="{FF2B5EF4-FFF2-40B4-BE49-F238E27FC236}">
                <a16:creationId xmlns:a16="http://schemas.microsoft.com/office/drawing/2014/main" xmlns="" id="{DA409DC6-2868-BE40-85CD-7575C74984A3}"/>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3777467" y="5044889"/>
            <a:ext cx="469900" cy="469900"/>
          </a:xfrm>
          <a:prstGeom prst="rect">
            <a:avLst/>
          </a:prstGeom>
        </p:spPr>
      </p:pic>
      <p:sp>
        <p:nvSpPr>
          <p:cNvPr id="51" name="TextBox 50">
            <a:extLst>
              <a:ext uri="{FF2B5EF4-FFF2-40B4-BE49-F238E27FC236}">
                <a16:creationId xmlns:a16="http://schemas.microsoft.com/office/drawing/2014/main" xmlns="" id="{8861BA01-3E2D-204A-99D1-DC42E8C9A941}"/>
              </a:ext>
            </a:extLst>
          </p:cNvPr>
          <p:cNvSpPr txBox="1"/>
          <p:nvPr/>
        </p:nvSpPr>
        <p:spPr>
          <a:xfrm>
            <a:off x="1878243" y="2005473"/>
            <a:ext cx="2301904" cy="307777"/>
          </a:xfrm>
          <a:prstGeom prst="rect">
            <a:avLst/>
          </a:prstGeom>
          <a:noFill/>
        </p:spPr>
        <p:txBody>
          <a:bodyPr wrap="square" rtlCol="0">
            <a:spAutoFit/>
          </a:bodyPr>
          <a:lstStyle/>
          <a:p>
            <a:pPr algn="ctr"/>
            <a:r>
              <a:rPr lang="en-US" sz="1400" dirty="0"/>
              <a:t>AWS Trusted Advisor</a:t>
            </a:r>
          </a:p>
        </p:txBody>
      </p:sp>
      <p:sp>
        <p:nvSpPr>
          <p:cNvPr id="53" name="TextBox 52">
            <a:extLst>
              <a:ext uri="{FF2B5EF4-FFF2-40B4-BE49-F238E27FC236}">
                <a16:creationId xmlns:a16="http://schemas.microsoft.com/office/drawing/2014/main" xmlns="" id="{487FC06C-10E6-B64E-BF89-B9E0C0B0D21E}"/>
              </a:ext>
            </a:extLst>
          </p:cNvPr>
          <p:cNvSpPr txBox="1"/>
          <p:nvPr/>
        </p:nvSpPr>
        <p:spPr>
          <a:xfrm>
            <a:off x="1987900" y="4376412"/>
            <a:ext cx="1335682" cy="307777"/>
          </a:xfrm>
          <a:prstGeom prst="rect">
            <a:avLst/>
          </a:prstGeom>
          <a:noFill/>
        </p:spPr>
        <p:txBody>
          <a:bodyPr wrap="square" rtlCol="0">
            <a:spAutoFit/>
          </a:bodyPr>
          <a:lstStyle/>
          <a:p>
            <a:pPr algn="ctr"/>
            <a:r>
              <a:rPr lang="en-US" sz="1400" dirty="0"/>
              <a:t>Checklist cost</a:t>
            </a:r>
          </a:p>
        </p:txBody>
      </p:sp>
      <p:sp>
        <p:nvSpPr>
          <p:cNvPr id="55" name="TextBox 54">
            <a:extLst>
              <a:ext uri="{FF2B5EF4-FFF2-40B4-BE49-F238E27FC236}">
                <a16:creationId xmlns:a16="http://schemas.microsoft.com/office/drawing/2014/main" xmlns="" id="{0A00C67E-053C-AF40-A08F-DBA7FFFAA2F1}"/>
              </a:ext>
            </a:extLst>
          </p:cNvPr>
          <p:cNvSpPr txBox="1"/>
          <p:nvPr/>
        </p:nvSpPr>
        <p:spPr>
          <a:xfrm>
            <a:off x="1987900" y="5381010"/>
            <a:ext cx="1335682" cy="523220"/>
          </a:xfrm>
          <a:prstGeom prst="rect">
            <a:avLst/>
          </a:prstGeom>
          <a:noFill/>
        </p:spPr>
        <p:txBody>
          <a:bodyPr wrap="square" rtlCol="0">
            <a:spAutoFit/>
          </a:bodyPr>
          <a:lstStyle/>
          <a:p>
            <a:pPr algn="ctr"/>
            <a:r>
              <a:rPr lang="en-US" sz="1400" dirty="0"/>
              <a:t>Checklist fault tolerant</a:t>
            </a:r>
          </a:p>
        </p:txBody>
      </p:sp>
      <p:sp>
        <p:nvSpPr>
          <p:cNvPr id="57" name="TextBox 56">
            <a:extLst>
              <a:ext uri="{FF2B5EF4-FFF2-40B4-BE49-F238E27FC236}">
                <a16:creationId xmlns:a16="http://schemas.microsoft.com/office/drawing/2014/main" xmlns="" id="{58BA8F8D-412F-DB4A-93FC-F04ACE6387E6}"/>
              </a:ext>
            </a:extLst>
          </p:cNvPr>
          <p:cNvSpPr txBox="1"/>
          <p:nvPr/>
        </p:nvSpPr>
        <p:spPr>
          <a:xfrm>
            <a:off x="3399323" y="4413376"/>
            <a:ext cx="1335682" cy="523220"/>
          </a:xfrm>
          <a:prstGeom prst="rect">
            <a:avLst/>
          </a:prstGeom>
          <a:noFill/>
        </p:spPr>
        <p:txBody>
          <a:bodyPr wrap="square" rtlCol="0">
            <a:spAutoFit/>
          </a:bodyPr>
          <a:lstStyle/>
          <a:p>
            <a:pPr algn="ctr"/>
            <a:r>
              <a:rPr lang="en-US" sz="1400" dirty="0"/>
              <a:t>Checklist performance</a:t>
            </a:r>
          </a:p>
        </p:txBody>
      </p:sp>
      <p:sp>
        <p:nvSpPr>
          <p:cNvPr id="59" name="TextBox 58">
            <a:extLst>
              <a:ext uri="{FF2B5EF4-FFF2-40B4-BE49-F238E27FC236}">
                <a16:creationId xmlns:a16="http://schemas.microsoft.com/office/drawing/2014/main" xmlns="" id="{F020260E-16CC-284C-BBA8-0E354928EA03}"/>
              </a:ext>
            </a:extLst>
          </p:cNvPr>
          <p:cNvSpPr txBox="1"/>
          <p:nvPr/>
        </p:nvSpPr>
        <p:spPr>
          <a:xfrm>
            <a:off x="4713858" y="4492129"/>
            <a:ext cx="1335682" cy="523220"/>
          </a:xfrm>
          <a:prstGeom prst="rect">
            <a:avLst/>
          </a:prstGeom>
          <a:noFill/>
        </p:spPr>
        <p:txBody>
          <a:bodyPr wrap="square" rtlCol="0">
            <a:spAutoFit/>
          </a:bodyPr>
          <a:lstStyle/>
          <a:p>
            <a:pPr algn="ctr"/>
            <a:r>
              <a:rPr lang="en-US" sz="1400" dirty="0"/>
              <a:t>Checklist security</a:t>
            </a:r>
          </a:p>
        </p:txBody>
      </p:sp>
      <p:sp>
        <p:nvSpPr>
          <p:cNvPr id="61" name="TextBox 60">
            <a:extLst>
              <a:ext uri="{FF2B5EF4-FFF2-40B4-BE49-F238E27FC236}">
                <a16:creationId xmlns:a16="http://schemas.microsoft.com/office/drawing/2014/main" xmlns="" id="{DC8F9736-35FF-954F-9580-E1DD38B199BE}"/>
              </a:ext>
            </a:extLst>
          </p:cNvPr>
          <p:cNvSpPr txBox="1"/>
          <p:nvPr/>
        </p:nvSpPr>
        <p:spPr>
          <a:xfrm>
            <a:off x="3391939" y="5549916"/>
            <a:ext cx="1335682" cy="307777"/>
          </a:xfrm>
          <a:prstGeom prst="rect">
            <a:avLst/>
          </a:prstGeom>
          <a:noFill/>
        </p:spPr>
        <p:txBody>
          <a:bodyPr wrap="square" rtlCol="0">
            <a:spAutoFit/>
          </a:bodyPr>
          <a:lstStyle/>
          <a:p>
            <a:pPr algn="ctr"/>
            <a:r>
              <a:rPr lang="en-US" sz="1400" dirty="0"/>
              <a:t>Checklist</a:t>
            </a:r>
          </a:p>
        </p:txBody>
      </p:sp>
      <p:sp>
        <p:nvSpPr>
          <p:cNvPr id="63" name="TextBox 62">
            <a:extLst>
              <a:ext uri="{FF2B5EF4-FFF2-40B4-BE49-F238E27FC236}">
                <a16:creationId xmlns:a16="http://schemas.microsoft.com/office/drawing/2014/main" xmlns="" id="{C4FE4F11-536D-D443-9BC4-884F73D718D0}"/>
              </a:ext>
            </a:extLst>
          </p:cNvPr>
          <p:cNvSpPr txBox="1"/>
          <p:nvPr/>
        </p:nvSpPr>
        <p:spPr>
          <a:xfrm>
            <a:off x="1878243" y="3343619"/>
            <a:ext cx="2301904" cy="307777"/>
          </a:xfrm>
          <a:prstGeom prst="rect">
            <a:avLst/>
          </a:prstGeom>
          <a:noFill/>
        </p:spPr>
        <p:txBody>
          <a:bodyPr wrap="square" rtlCol="0">
            <a:spAutoFit/>
          </a:bodyPr>
          <a:lstStyle/>
          <a:p>
            <a:pPr algn="ctr"/>
            <a:r>
              <a:rPr lang="en-US" sz="1400" dirty="0"/>
              <a:t>AWS Trusted Advisor</a:t>
            </a:r>
          </a:p>
        </p:txBody>
      </p:sp>
      <p:pic>
        <p:nvPicPr>
          <p:cNvPr id="65" name="Graphic 64">
            <a:extLst>
              <a:ext uri="{FF2B5EF4-FFF2-40B4-BE49-F238E27FC236}">
                <a16:creationId xmlns:a16="http://schemas.microsoft.com/office/drawing/2014/main" xmlns="" id="{7A1ADD7B-9B39-934C-9E90-785721A711AB}"/>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2406034" y="3976727"/>
            <a:ext cx="469900" cy="469900"/>
          </a:xfrm>
          <a:prstGeom prst="rect">
            <a:avLst/>
          </a:prstGeom>
        </p:spPr>
      </p:pic>
      <p:pic>
        <p:nvPicPr>
          <p:cNvPr id="67" name="Graphic 66">
            <a:extLst>
              <a:ext uri="{FF2B5EF4-FFF2-40B4-BE49-F238E27FC236}">
                <a16:creationId xmlns:a16="http://schemas.microsoft.com/office/drawing/2014/main" xmlns="" id="{A0F291FA-C665-AD48-8DD6-1244A6A5452E}"/>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2450910" y="4940140"/>
            <a:ext cx="469900" cy="469900"/>
          </a:xfrm>
          <a:prstGeom prst="rect">
            <a:avLst/>
          </a:prstGeom>
        </p:spPr>
      </p:pic>
      <p:pic>
        <p:nvPicPr>
          <p:cNvPr id="69" name="Graphic 68">
            <a:extLst>
              <a:ext uri="{FF2B5EF4-FFF2-40B4-BE49-F238E27FC236}">
                <a16:creationId xmlns:a16="http://schemas.microsoft.com/office/drawing/2014/main" xmlns="" id="{31E6A0A6-BE76-0145-AF41-FFCB901DB8B9}"/>
              </a:ext>
            </a:extLst>
          </p:cNvPr>
          <p:cNvPicPr>
            <a:picLocks noChangeAspect="1"/>
          </p:cNvPicPr>
          <p:nvPr/>
        </p:nvPicPr>
        <p:blipFill>
          <a:blip r:embed="rId8">
            <a:extLst>
              <a:ext uri="{96DAC541-7B7A-43D3-8B79-37D633B846F1}">
                <asvg:svgBlip xmlns:asvg="http://schemas.microsoft.com/office/drawing/2016/SVG/main" xmlns="" r:embed="rId9"/>
              </a:ext>
            </a:extLst>
          </a:blip>
          <a:stretch>
            <a:fillRect/>
          </a:stretch>
        </p:blipFill>
        <p:spPr>
          <a:xfrm>
            <a:off x="3771089" y="3941693"/>
            <a:ext cx="469900" cy="469900"/>
          </a:xfrm>
          <a:prstGeom prst="rect">
            <a:avLst/>
          </a:prstGeom>
        </p:spPr>
      </p:pic>
      <p:pic>
        <p:nvPicPr>
          <p:cNvPr id="71" name="Graphic 70">
            <a:extLst>
              <a:ext uri="{FF2B5EF4-FFF2-40B4-BE49-F238E27FC236}">
                <a16:creationId xmlns:a16="http://schemas.microsoft.com/office/drawing/2014/main" xmlns="" id="{B0B1B996-9B22-4947-8C88-DC62E22503DA}"/>
              </a:ext>
            </a:extLst>
          </p:cNvPr>
          <p:cNvPicPr>
            <a:picLocks noChangeAspect="1"/>
          </p:cNvPicPr>
          <p:nvPr/>
        </p:nvPicPr>
        <p:blipFill>
          <a:blip r:embed="rId10">
            <a:extLst>
              <a:ext uri="{96DAC541-7B7A-43D3-8B79-37D633B846F1}">
                <asvg:svgBlip xmlns:asvg="http://schemas.microsoft.com/office/drawing/2016/SVG/main" xmlns="" r:embed="rId11"/>
              </a:ext>
            </a:extLst>
          </a:blip>
          <a:stretch>
            <a:fillRect/>
          </a:stretch>
        </p:blipFill>
        <p:spPr>
          <a:xfrm>
            <a:off x="5167444" y="3964987"/>
            <a:ext cx="469900" cy="469900"/>
          </a:xfrm>
          <a:prstGeom prst="rect">
            <a:avLst/>
          </a:prstGeom>
        </p:spPr>
      </p:pic>
      <p:pic>
        <p:nvPicPr>
          <p:cNvPr id="73" name="Graphic 72">
            <a:extLst>
              <a:ext uri="{FF2B5EF4-FFF2-40B4-BE49-F238E27FC236}">
                <a16:creationId xmlns:a16="http://schemas.microsoft.com/office/drawing/2014/main" xmlns="" id="{0E5CFF24-5732-3A48-A951-FB9FA34A0A05}"/>
              </a:ext>
            </a:extLst>
          </p:cNvPr>
          <p:cNvPicPr>
            <a:picLocks noChangeAspect="1"/>
          </p:cNvPicPr>
          <p:nvPr/>
        </p:nvPicPr>
        <p:blipFill>
          <a:blip r:embed="rId12">
            <a:extLst>
              <a:ext uri="{96DAC541-7B7A-43D3-8B79-37D633B846F1}">
                <asvg:svgBlip xmlns:asvg="http://schemas.microsoft.com/office/drawing/2016/SVG/main" xmlns="" r:embed="rId13"/>
              </a:ext>
            </a:extLst>
          </a:blip>
          <a:stretch>
            <a:fillRect/>
          </a:stretch>
        </p:blipFill>
        <p:spPr>
          <a:xfrm>
            <a:off x="2673595" y="2551217"/>
            <a:ext cx="711200" cy="711200"/>
          </a:xfrm>
          <a:prstGeom prst="rect">
            <a:avLst/>
          </a:prstGeom>
        </p:spPr>
      </p:pic>
      <p:pic>
        <p:nvPicPr>
          <p:cNvPr id="75" name="Graphic 74">
            <a:extLst>
              <a:ext uri="{FF2B5EF4-FFF2-40B4-BE49-F238E27FC236}">
                <a16:creationId xmlns:a16="http://schemas.microsoft.com/office/drawing/2014/main" xmlns="" id="{CCE2DAC1-5FBD-E043-8131-01D91A164258}"/>
              </a:ext>
            </a:extLst>
          </p:cNvPr>
          <p:cNvPicPr>
            <a:picLocks noChangeAspect="1"/>
          </p:cNvPicPr>
          <p:nvPr/>
        </p:nvPicPr>
        <p:blipFill>
          <a:blip r:embed="rId14">
            <a:extLst>
              <a:ext uri="{96DAC541-7B7A-43D3-8B79-37D633B846F1}">
                <asvg:svgBlip xmlns:asvg="http://schemas.microsoft.com/office/drawing/2016/SVG/main" xmlns="" r:embed="rId15"/>
              </a:ext>
            </a:extLst>
          </a:blip>
          <a:stretch>
            <a:fillRect/>
          </a:stretch>
        </p:blipFill>
        <p:spPr>
          <a:xfrm>
            <a:off x="2673595" y="1294273"/>
            <a:ext cx="711200" cy="711200"/>
          </a:xfrm>
          <a:prstGeom prst="rect">
            <a:avLst/>
          </a:prstGeom>
        </p:spPr>
      </p:pic>
      <p:sp>
        <p:nvSpPr>
          <p:cNvPr id="40" name="TextBox 39">
            <a:extLst>
              <a:ext uri="{FF2B5EF4-FFF2-40B4-BE49-F238E27FC236}">
                <a16:creationId xmlns:a16="http://schemas.microsoft.com/office/drawing/2014/main" xmlns="" id="{C63A9D2F-965B-2B4A-8702-F5602717864B}"/>
              </a:ext>
            </a:extLst>
          </p:cNvPr>
          <p:cNvSpPr txBox="1"/>
          <p:nvPr/>
        </p:nvSpPr>
        <p:spPr>
          <a:xfrm>
            <a:off x="6392374" y="2005473"/>
            <a:ext cx="2301904" cy="307777"/>
          </a:xfrm>
          <a:prstGeom prst="rect">
            <a:avLst/>
          </a:prstGeom>
          <a:noFill/>
        </p:spPr>
        <p:txBody>
          <a:bodyPr wrap="square" rtlCol="0">
            <a:spAutoFit/>
          </a:bodyPr>
          <a:lstStyle/>
          <a:p>
            <a:pPr algn="ctr"/>
            <a:r>
              <a:rPr lang="en-US" sz="1400" dirty="0"/>
              <a:t>AWS Well-Architected Tool </a:t>
            </a:r>
          </a:p>
        </p:txBody>
      </p:sp>
      <p:sp>
        <p:nvSpPr>
          <p:cNvPr id="41" name="TextBox 40">
            <a:extLst>
              <a:ext uri="{FF2B5EF4-FFF2-40B4-BE49-F238E27FC236}">
                <a16:creationId xmlns:a16="http://schemas.microsoft.com/office/drawing/2014/main" xmlns="" id="{B520A4D8-FDB4-A840-A5E3-F062D4DAACE1}"/>
              </a:ext>
            </a:extLst>
          </p:cNvPr>
          <p:cNvSpPr txBox="1"/>
          <p:nvPr/>
        </p:nvSpPr>
        <p:spPr>
          <a:xfrm>
            <a:off x="6392374" y="3340659"/>
            <a:ext cx="2301904" cy="307777"/>
          </a:xfrm>
          <a:prstGeom prst="rect">
            <a:avLst/>
          </a:prstGeom>
          <a:noFill/>
        </p:spPr>
        <p:txBody>
          <a:bodyPr wrap="square" rtlCol="0">
            <a:spAutoFit/>
          </a:bodyPr>
          <a:lstStyle/>
          <a:p>
            <a:pPr algn="ctr"/>
            <a:r>
              <a:rPr lang="en-US" sz="1400" dirty="0"/>
              <a:t>AWS Well-Architected Tool </a:t>
            </a:r>
          </a:p>
        </p:txBody>
      </p:sp>
      <p:pic>
        <p:nvPicPr>
          <p:cNvPr id="6" name="Graphic 5">
            <a:extLst>
              <a:ext uri="{FF2B5EF4-FFF2-40B4-BE49-F238E27FC236}">
                <a16:creationId xmlns:a16="http://schemas.microsoft.com/office/drawing/2014/main" xmlns="" id="{E7B5E2D6-97D8-3048-83E4-EC71E8911050}"/>
              </a:ext>
            </a:extLst>
          </p:cNvPr>
          <p:cNvPicPr>
            <a:picLocks noChangeAspect="1"/>
          </p:cNvPicPr>
          <p:nvPr/>
        </p:nvPicPr>
        <p:blipFill>
          <a:blip r:embed="rId16">
            <a:extLst>
              <a:ext uri="{96DAC541-7B7A-43D3-8B79-37D633B846F1}">
                <asvg:svgBlip xmlns:asvg="http://schemas.microsoft.com/office/drawing/2016/SVG/main" xmlns="" r:embed="rId17"/>
              </a:ext>
            </a:extLst>
          </a:blip>
          <a:stretch>
            <a:fillRect/>
          </a:stretch>
        </p:blipFill>
        <p:spPr>
          <a:xfrm>
            <a:off x="7187726" y="1285571"/>
            <a:ext cx="711200" cy="711200"/>
          </a:xfrm>
          <a:prstGeom prst="rect">
            <a:avLst/>
          </a:prstGeom>
        </p:spPr>
      </p:pic>
      <p:pic>
        <p:nvPicPr>
          <p:cNvPr id="8" name="Graphic 7">
            <a:extLst>
              <a:ext uri="{FF2B5EF4-FFF2-40B4-BE49-F238E27FC236}">
                <a16:creationId xmlns:a16="http://schemas.microsoft.com/office/drawing/2014/main" xmlns="" id="{259B2179-4663-E44C-9DB1-7A0E440F92EE}"/>
              </a:ext>
            </a:extLst>
          </p:cNvPr>
          <p:cNvPicPr>
            <a:picLocks noChangeAspect="1"/>
          </p:cNvPicPr>
          <p:nvPr/>
        </p:nvPicPr>
        <p:blipFill>
          <a:blip r:embed="rId18">
            <a:extLst>
              <a:ext uri="{96DAC541-7B7A-43D3-8B79-37D633B846F1}">
                <asvg:svgBlip xmlns:asvg="http://schemas.microsoft.com/office/drawing/2016/SVG/main" xmlns="" r:embed="rId19"/>
              </a:ext>
            </a:extLst>
          </a:blip>
          <a:stretch>
            <a:fillRect/>
          </a:stretch>
        </p:blipFill>
        <p:spPr>
          <a:xfrm>
            <a:off x="7187726" y="2551217"/>
            <a:ext cx="711200" cy="711200"/>
          </a:xfrm>
          <a:prstGeom prst="rect">
            <a:avLst/>
          </a:prstGeom>
        </p:spPr>
      </p:pic>
      <p:cxnSp>
        <p:nvCxnSpPr>
          <p:cNvPr id="24" name="Straight Connector 23">
            <a:extLst>
              <a:ext uri="{FF2B5EF4-FFF2-40B4-BE49-F238E27FC236}">
                <a16:creationId xmlns:a16="http://schemas.microsoft.com/office/drawing/2014/main" xmlns="" id="{A68954C3-6A2C-A24E-ACDC-DDC2E14C1B9A}"/>
              </a:ext>
            </a:extLst>
          </p:cNvPr>
          <p:cNvCxnSpPr>
            <a:cxnSpLocks/>
          </p:cNvCxnSpPr>
          <p:nvPr/>
        </p:nvCxnSpPr>
        <p:spPr>
          <a:xfrm>
            <a:off x="8955628"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xmlns="" id="{D7D4DA17-B165-8243-A5A0-339CA98E7999}"/>
              </a:ext>
            </a:extLst>
          </p:cNvPr>
          <p:cNvSpPr txBox="1"/>
          <p:nvPr/>
        </p:nvSpPr>
        <p:spPr>
          <a:xfrm>
            <a:off x="9056061" y="2005473"/>
            <a:ext cx="2301904" cy="307777"/>
          </a:xfrm>
          <a:prstGeom prst="rect">
            <a:avLst/>
          </a:prstGeom>
          <a:noFill/>
        </p:spPr>
        <p:txBody>
          <a:bodyPr wrap="square" rtlCol="0">
            <a:spAutoFit/>
          </a:bodyPr>
          <a:lstStyle/>
          <a:p>
            <a:pPr algn="ctr"/>
            <a:r>
              <a:rPr lang="en-US" sz="1400" dirty="0"/>
              <a:t>AWS Control Tower</a:t>
            </a:r>
          </a:p>
        </p:txBody>
      </p:sp>
      <p:sp>
        <p:nvSpPr>
          <p:cNvPr id="26" name="TextBox 25">
            <a:extLst>
              <a:ext uri="{FF2B5EF4-FFF2-40B4-BE49-F238E27FC236}">
                <a16:creationId xmlns:a16="http://schemas.microsoft.com/office/drawing/2014/main" xmlns="" id="{3CF169A4-08CD-1C4E-9A61-D5B2E7FFFCFA}"/>
              </a:ext>
            </a:extLst>
          </p:cNvPr>
          <p:cNvSpPr txBox="1"/>
          <p:nvPr/>
        </p:nvSpPr>
        <p:spPr>
          <a:xfrm>
            <a:off x="9056061" y="3340659"/>
            <a:ext cx="2301904" cy="307777"/>
          </a:xfrm>
          <a:prstGeom prst="rect">
            <a:avLst/>
          </a:prstGeom>
          <a:noFill/>
        </p:spPr>
        <p:txBody>
          <a:bodyPr wrap="square" rtlCol="0">
            <a:spAutoFit/>
          </a:bodyPr>
          <a:lstStyle/>
          <a:p>
            <a:pPr algn="ctr"/>
            <a:r>
              <a:rPr lang="en-US" sz="1400" dirty="0"/>
              <a:t>AWS Control Tower</a:t>
            </a:r>
          </a:p>
        </p:txBody>
      </p:sp>
      <p:pic>
        <p:nvPicPr>
          <p:cNvPr id="7" name="Graphic 6">
            <a:extLst>
              <a:ext uri="{FF2B5EF4-FFF2-40B4-BE49-F238E27FC236}">
                <a16:creationId xmlns:a16="http://schemas.microsoft.com/office/drawing/2014/main" xmlns="" id="{45B3F01C-2DA1-9A43-9886-002863D25720}"/>
              </a:ext>
            </a:extLst>
          </p:cNvPr>
          <p:cNvPicPr>
            <a:picLocks noChangeAspect="1"/>
          </p:cNvPicPr>
          <p:nvPr/>
        </p:nvPicPr>
        <p:blipFill>
          <a:blip r:embed="rId20">
            <a:extLst>
              <a:ext uri="{96DAC541-7B7A-43D3-8B79-37D633B846F1}">
                <asvg:svgBlip xmlns:asvg="http://schemas.microsoft.com/office/drawing/2016/SVG/main" xmlns="" r:embed="rId21"/>
              </a:ext>
            </a:extLst>
          </a:blip>
          <a:stretch>
            <a:fillRect/>
          </a:stretch>
        </p:blipFill>
        <p:spPr>
          <a:xfrm>
            <a:off x="9880600" y="2551217"/>
            <a:ext cx="711200" cy="711200"/>
          </a:xfrm>
          <a:prstGeom prst="rect">
            <a:avLst/>
          </a:prstGeom>
        </p:spPr>
      </p:pic>
      <p:pic>
        <p:nvPicPr>
          <p:cNvPr id="11" name="Graphic 10">
            <a:extLst>
              <a:ext uri="{FF2B5EF4-FFF2-40B4-BE49-F238E27FC236}">
                <a16:creationId xmlns:a16="http://schemas.microsoft.com/office/drawing/2014/main" xmlns="" id="{F43F6303-80FF-354C-89EB-D0BE7ECE7A6B}"/>
              </a:ext>
            </a:extLst>
          </p:cNvPr>
          <p:cNvPicPr>
            <a:picLocks noChangeAspect="1"/>
          </p:cNvPicPr>
          <p:nvPr/>
        </p:nvPicPr>
        <p:blipFill>
          <a:blip r:embed="rId22">
            <a:extLst>
              <a:ext uri="{96DAC541-7B7A-43D3-8B79-37D633B846F1}">
                <asvg:svgBlip xmlns:asvg="http://schemas.microsoft.com/office/drawing/2016/SVG/main" xmlns="" r:embed="rId23"/>
              </a:ext>
            </a:extLst>
          </a:blip>
          <a:stretch>
            <a:fillRect/>
          </a:stretch>
        </p:blipFill>
        <p:spPr>
          <a:xfrm>
            <a:off x="9851413" y="1281058"/>
            <a:ext cx="711200" cy="711200"/>
          </a:xfrm>
          <a:prstGeom prst="rect">
            <a:avLst/>
          </a:prstGeom>
        </p:spPr>
      </p:pic>
    </p:spTree>
    <p:extLst>
      <p:ext uri="{BB962C8B-B14F-4D97-AF65-F5344CB8AC3E}">
        <p14:creationId xmlns:p14="http://schemas.microsoft.com/office/powerpoint/2010/main" val="26296030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97055CE-09B6-4343-9805-8BC61F5CE7DD}"/>
              </a:ext>
            </a:extLst>
          </p:cNvPr>
          <p:cNvSpPr>
            <a:spLocks noGrp="1"/>
          </p:cNvSpPr>
          <p:nvPr>
            <p:ph type="title"/>
          </p:nvPr>
        </p:nvSpPr>
        <p:spPr/>
        <p:txBody>
          <a:bodyPr/>
          <a:lstStyle/>
          <a:p>
            <a:r>
              <a:rPr lang="en-US" dirty="0"/>
              <a:t>Media Services</a:t>
            </a:r>
          </a:p>
        </p:txBody>
      </p:sp>
      <p:sp>
        <p:nvSpPr>
          <p:cNvPr id="3" name="Slide Number Placeholder 2">
            <a:extLst>
              <a:ext uri="{FF2B5EF4-FFF2-40B4-BE49-F238E27FC236}">
                <a16:creationId xmlns:a16="http://schemas.microsoft.com/office/drawing/2014/main" xmlns="" id="{DA845112-156C-2C44-9410-F5DAD970DE5A}"/>
              </a:ext>
            </a:extLst>
          </p:cNvPr>
          <p:cNvSpPr>
            <a:spLocks noGrp="1"/>
          </p:cNvSpPr>
          <p:nvPr>
            <p:ph type="sldNum" sz="quarter" idx="10"/>
          </p:nvPr>
        </p:nvSpPr>
        <p:spPr/>
        <p:txBody>
          <a:bodyPr/>
          <a:lstStyle/>
          <a:p>
            <a:fld id="{0E0E0192-C642-4D4F-AE82-A0D0DC02E26B}" type="slidenum">
              <a:rPr lang="en-US" smtClean="0"/>
              <a:t>74</a:t>
            </a:fld>
            <a:endParaRPr lang="en-US" dirty="0"/>
          </a:p>
        </p:txBody>
      </p:sp>
      <p:pic>
        <p:nvPicPr>
          <p:cNvPr id="4" name="Graphic 3">
            <a:extLst>
              <a:ext uri="{FF2B5EF4-FFF2-40B4-BE49-F238E27FC236}">
                <a16:creationId xmlns:a16="http://schemas.microsoft.com/office/drawing/2014/main" xmlns="" id="{D4A3A69E-433D-FB44-84C1-DAB2B7E9FCBC}"/>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10194592" y="3533698"/>
            <a:ext cx="952500" cy="952500"/>
          </a:xfrm>
          <a:prstGeom prst="rect">
            <a:avLst/>
          </a:prstGeom>
        </p:spPr>
      </p:pic>
      <p:pic>
        <p:nvPicPr>
          <p:cNvPr id="5" name="Graphic 4">
            <a:extLst>
              <a:ext uri="{FF2B5EF4-FFF2-40B4-BE49-F238E27FC236}">
                <a16:creationId xmlns:a16="http://schemas.microsoft.com/office/drawing/2014/main" xmlns="" id="{BB2E0385-5B41-9E4A-8CA3-ECBC5863D6E5}"/>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10194592" y="2280621"/>
            <a:ext cx="952500" cy="952500"/>
          </a:xfrm>
          <a:prstGeom prst="rect">
            <a:avLst/>
          </a:prstGeom>
        </p:spPr>
      </p:pic>
    </p:spTree>
    <p:extLst>
      <p:ext uri="{BB962C8B-B14F-4D97-AF65-F5344CB8AC3E}">
        <p14:creationId xmlns:p14="http://schemas.microsoft.com/office/powerpoint/2010/main" val="101037409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2860ECAF-5B63-8E44-A113-21771BD08CD4}"/>
              </a:ext>
            </a:extLst>
          </p:cNvPr>
          <p:cNvSpPr>
            <a:spLocks noGrp="1"/>
          </p:cNvSpPr>
          <p:nvPr>
            <p:ph type="sldNum" sz="quarter" idx="10"/>
          </p:nvPr>
        </p:nvSpPr>
        <p:spPr/>
        <p:txBody>
          <a:bodyPr/>
          <a:lstStyle/>
          <a:p>
            <a:fld id="{0E0E0192-C642-4D4F-AE82-A0D0DC02E26B}" type="slidenum">
              <a:rPr lang="en-US" smtClean="0"/>
              <a:t>75</a:t>
            </a:fld>
            <a:endParaRPr lang="en-US" dirty="0"/>
          </a:p>
        </p:txBody>
      </p:sp>
      <p:sp>
        <p:nvSpPr>
          <p:cNvPr id="3" name="Title 2">
            <a:extLst>
              <a:ext uri="{FF2B5EF4-FFF2-40B4-BE49-F238E27FC236}">
                <a16:creationId xmlns:a16="http://schemas.microsoft.com/office/drawing/2014/main" xmlns="" id="{27F2B686-676E-2A44-BA33-C0047F99E393}"/>
              </a:ext>
            </a:extLst>
          </p:cNvPr>
          <p:cNvSpPr>
            <a:spLocks noGrp="1"/>
          </p:cNvSpPr>
          <p:nvPr>
            <p:ph type="title"/>
          </p:nvPr>
        </p:nvSpPr>
        <p:spPr/>
        <p:txBody>
          <a:bodyPr/>
          <a:lstStyle/>
          <a:p>
            <a:r>
              <a:rPr lang="en-US" dirty="0"/>
              <a:t>Media Services</a:t>
            </a:r>
          </a:p>
        </p:txBody>
      </p:sp>
      <p:sp>
        <p:nvSpPr>
          <p:cNvPr id="4" name="Text Placeholder 3">
            <a:extLst>
              <a:ext uri="{FF2B5EF4-FFF2-40B4-BE49-F238E27FC236}">
                <a16:creationId xmlns:a16="http://schemas.microsoft.com/office/drawing/2014/main" xmlns="" id="{60EC580B-835C-5F4D-BC01-EF781950F6AA}"/>
              </a:ext>
            </a:extLst>
          </p:cNvPr>
          <p:cNvSpPr>
            <a:spLocks noGrp="1"/>
          </p:cNvSpPr>
          <p:nvPr>
            <p:ph type="body" sz="quarter" idx="11"/>
          </p:nvPr>
        </p:nvSpPr>
        <p:spPr/>
        <p:txBody>
          <a:bodyPr/>
          <a:lstStyle/>
          <a:p>
            <a:r>
              <a:rPr lang="en-US" dirty="0"/>
              <a:t>1/2</a:t>
            </a:r>
          </a:p>
        </p:txBody>
      </p:sp>
      <p:sp>
        <p:nvSpPr>
          <p:cNvPr id="6" name="TextBox 5">
            <a:extLst>
              <a:ext uri="{FF2B5EF4-FFF2-40B4-BE49-F238E27FC236}">
                <a16:creationId xmlns:a16="http://schemas.microsoft.com/office/drawing/2014/main" xmlns="" id="{CD640887-C7AA-3C41-A57F-07A4BF81706B}"/>
              </a:ext>
            </a:extLst>
          </p:cNvPr>
          <p:cNvSpPr txBox="1"/>
          <p:nvPr/>
        </p:nvSpPr>
        <p:spPr>
          <a:xfrm>
            <a:off x="1873406" y="1821482"/>
            <a:ext cx="2301904" cy="523220"/>
          </a:xfrm>
          <a:prstGeom prst="rect">
            <a:avLst/>
          </a:prstGeom>
          <a:noFill/>
        </p:spPr>
        <p:txBody>
          <a:bodyPr wrap="square" rtlCol="0">
            <a:spAutoFit/>
          </a:bodyPr>
          <a:lstStyle/>
          <a:p>
            <a:pPr algn="ctr"/>
            <a:r>
              <a:rPr lang="en-US" sz="1400" dirty="0"/>
              <a:t>Amazon Elastic Transcoder</a:t>
            </a:r>
          </a:p>
        </p:txBody>
      </p:sp>
      <p:cxnSp>
        <p:nvCxnSpPr>
          <p:cNvPr id="7" name="Straight Connector 6">
            <a:extLst>
              <a:ext uri="{FF2B5EF4-FFF2-40B4-BE49-F238E27FC236}">
                <a16:creationId xmlns:a16="http://schemas.microsoft.com/office/drawing/2014/main" xmlns="" id="{145917DD-8B65-CA41-963A-0186BD7EC084}"/>
              </a:ext>
            </a:extLst>
          </p:cNvPr>
          <p:cNvCxnSpPr>
            <a:cxnSpLocks/>
          </p:cNvCxnSpPr>
          <p:nvPr/>
        </p:nvCxnSpPr>
        <p:spPr>
          <a:xfrm>
            <a:off x="4175311"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xmlns="" id="{11D5F0DE-C3FA-3C46-9EA2-D5BF6C9D4053}"/>
              </a:ext>
            </a:extLst>
          </p:cNvPr>
          <p:cNvCxnSpPr>
            <a:cxnSpLocks/>
          </p:cNvCxnSpPr>
          <p:nvPr/>
        </p:nvCxnSpPr>
        <p:spPr>
          <a:xfrm>
            <a:off x="6561672"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xmlns="" id="{F1554391-AD39-6644-A145-A6FA37300988}"/>
              </a:ext>
            </a:extLst>
          </p:cNvPr>
          <p:cNvCxnSpPr>
            <a:cxnSpLocks/>
          </p:cNvCxnSpPr>
          <p:nvPr/>
        </p:nvCxnSpPr>
        <p:spPr>
          <a:xfrm>
            <a:off x="8981486"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xmlns="" id="{CC786982-A9CE-C94D-8B29-DFF930FEB357}"/>
              </a:ext>
            </a:extLst>
          </p:cNvPr>
          <p:cNvSpPr txBox="1"/>
          <p:nvPr/>
        </p:nvSpPr>
        <p:spPr>
          <a:xfrm>
            <a:off x="4215162" y="1821482"/>
            <a:ext cx="2301904" cy="523220"/>
          </a:xfrm>
          <a:prstGeom prst="rect">
            <a:avLst/>
          </a:prstGeom>
          <a:noFill/>
        </p:spPr>
        <p:txBody>
          <a:bodyPr wrap="square" rtlCol="0">
            <a:spAutoFit/>
          </a:bodyPr>
          <a:lstStyle/>
          <a:p>
            <a:pPr algn="ctr"/>
            <a:r>
              <a:rPr lang="en-US" sz="1400" dirty="0"/>
              <a:t>Amazon Kinesis Video Streams</a:t>
            </a:r>
          </a:p>
        </p:txBody>
      </p:sp>
      <p:sp>
        <p:nvSpPr>
          <p:cNvPr id="11" name="TextBox 10">
            <a:extLst>
              <a:ext uri="{FF2B5EF4-FFF2-40B4-BE49-F238E27FC236}">
                <a16:creationId xmlns:a16="http://schemas.microsoft.com/office/drawing/2014/main" xmlns="" id="{FDA19FC7-4C91-7B4D-AF89-C9369A94CD98}"/>
              </a:ext>
            </a:extLst>
          </p:cNvPr>
          <p:cNvSpPr txBox="1"/>
          <p:nvPr/>
        </p:nvSpPr>
        <p:spPr>
          <a:xfrm>
            <a:off x="6623825" y="1821482"/>
            <a:ext cx="2301904" cy="523220"/>
          </a:xfrm>
          <a:prstGeom prst="rect">
            <a:avLst/>
          </a:prstGeom>
          <a:noFill/>
        </p:spPr>
        <p:txBody>
          <a:bodyPr wrap="square" rtlCol="0">
            <a:spAutoFit/>
          </a:bodyPr>
          <a:lstStyle/>
          <a:p>
            <a:pPr algn="ctr"/>
            <a:r>
              <a:rPr lang="en-US" sz="1400" dirty="0"/>
              <a:t>AWS Elemental </a:t>
            </a:r>
            <a:r>
              <a:rPr lang="en-US" sz="1400" dirty="0" err="1"/>
              <a:t>MediaConnect</a:t>
            </a:r>
            <a:endParaRPr lang="en-US" sz="1400" dirty="0"/>
          </a:p>
        </p:txBody>
      </p:sp>
      <p:sp>
        <p:nvSpPr>
          <p:cNvPr id="12" name="TextBox 11">
            <a:extLst>
              <a:ext uri="{FF2B5EF4-FFF2-40B4-BE49-F238E27FC236}">
                <a16:creationId xmlns:a16="http://schemas.microsoft.com/office/drawing/2014/main" xmlns="" id="{C5EF937E-F831-A94B-BB65-8F5026890BD9}"/>
              </a:ext>
            </a:extLst>
          </p:cNvPr>
          <p:cNvSpPr txBox="1"/>
          <p:nvPr/>
        </p:nvSpPr>
        <p:spPr>
          <a:xfrm>
            <a:off x="9043640" y="1821482"/>
            <a:ext cx="2301904" cy="307777"/>
          </a:xfrm>
          <a:prstGeom prst="rect">
            <a:avLst/>
          </a:prstGeom>
          <a:noFill/>
        </p:spPr>
        <p:txBody>
          <a:bodyPr wrap="square" rtlCol="0">
            <a:spAutoFit/>
          </a:bodyPr>
          <a:lstStyle/>
          <a:p>
            <a:pPr algn="ctr"/>
            <a:r>
              <a:rPr lang="en-US" sz="1400" dirty="0"/>
              <a:t>AWS Elemental </a:t>
            </a:r>
            <a:r>
              <a:rPr lang="en-US" sz="1400" dirty="0" err="1"/>
              <a:t>MediaLive</a:t>
            </a:r>
            <a:endParaRPr lang="en-US" sz="1400" dirty="0"/>
          </a:p>
        </p:txBody>
      </p:sp>
      <p:sp>
        <p:nvSpPr>
          <p:cNvPr id="13" name="TextBox 12">
            <a:extLst>
              <a:ext uri="{FF2B5EF4-FFF2-40B4-BE49-F238E27FC236}">
                <a16:creationId xmlns:a16="http://schemas.microsoft.com/office/drawing/2014/main" xmlns="" id="{5694E00B-7B29-8F4A-981E-EF04666E3AB9}"/>
              </a:ext>
            </a:extLst>
          </p:cNvPr>
          <p:cNvSpPr txBox="1"/>
          <p:nvPr/>
        </p:nvSpPr>
        <p:spPr>
          <a:xfrm>
            <a:off x="1873406" y="3228532"/>
            <a:ext cx="2301904" cy="523220"/>
          </a:xfrm>
          <a:prstGeom prst="rect">
            <a:avLst/>
          </a:prstGeom>
          <a:noFill/>
        </p:spPr>
        <p:txBody>
          <a:bodyPr wrap="square" rtlCol="0">
            <a:spAutoFit/>
          </a:bodyPr>
          <a:lstStyle/>
          <a:p>
            <a:pPr algn="ctr"/>
            <a:r>
              <a:rPr lang="en-US" sz="1400" dirty="0"/>
              <a:t>Amazon Elastic Transcoder</a:t>
            </a:r>
          </a:p>
        </p:txBody>
      </p:sp>
      <p:sp>
        <p:nvSpPr>
          <p:cNvPr id="14" name="TextBox 13">
            <a:extLst>
              <a:ext uri="{FF2B5EF4-FFF2-40B4-BE49-F238E27FC236}">
                <a16:creationId xmlns:a16="http://schemas.microsoft.com/office/drawing/2014/main" xmlns="" id="{846DC725-33D9-454E-9E4D-0D9CCE885C9F}"/>
              </a:ext>
            </a:extLst>
          </p:cNvPr>
          <p:cNvSpPr txBox="1"/>
          <p:nvPr/>
        </p:nvSpPr>
        <p:spPr>
          <a:xfrm>
            <a:off x="4215162" y="3228532"/>
            <a:ext cx="2301904" cy="523220"/>
          </a:xfrm>
          <a:prstGeom prst="rect">
            <a:avLst/>
          </a:prstGeom>
          <a:noFill/>
        </p:spPr>
        <p:txBody>
          <a:bodyPr wrap="square" rtlCol="0">
            <a:spAutoFit/>
          </a:bodyPr>
          <a:lstStyle/>
          <a:p>
            <a:pPr algn="ctr"/>
            <a:r>
              <a:rPr lang="en-US" sz="1400" dirty="0"/>
              <a:t>Amazon Kinesis Video Streams</a:t>
            </a:r>
          </a:p>
        </p:txBody>
      </p:sp>
      <p:sp>
        <p:nvSpPr>
          <p:cNvPr id="15" name="TextBox 14">
            <a:extLst>
              <a:ext uri="{FF2B5EF4-FFF2-40B4-BE49-F238E27FC236}">
                <a16:creationId xmlns:a16="http://schemas.microsoft.com/office/drawing/2014/main" xmlns="" id="{23987B83-1845-3948-8D7C-827793A62370}"/>
              </a:ext>
            </a:extLst>
          </p:cNvPr>
          <p:cNvSpPr txBox="1"/>
          <p:nvPr/>
        </p:nvSpPr>
        <p:spPr>
          <a:xfrm>
            <a:off x="6623825" y="3228532"/>
            <a:ext cx="2301904" cy="523220"/>
          </a:xfrm>
          <a:prstGeom prst="rect">
            <a:avLst/>
          </a:prstGeom>
          <a:noFill/>
        </p:spPr>
        <p:txBody>
          <a:bodyPr wrap="square" rtlCol="0">
            <a:spAutoFit/>
          </a:bodyPr>
          <a:lstStyle/>
          <a:p>
            <a:pPr algn="ctr"/>
            <a:r>
              <a:rPr lang="en-US" sz="1400" dirty="0"/>
              <a:t>AWS Elemental </a:t>
            </a:r>
            <a:r>
              <a:rPr lang="en-US" sz="1400" dirty="0" err="1"/>
              <a:t>MediaConnect</a:t>
            </a:r>
            <a:endParaRPr lang="en-US" sz="1400" dirty="0"/>
          </a:p>
        </p:txBody>
      </p:sp>
      <p:sp>
        <p:nvSpPr>
          <p:cNvPr id="16" name="TextBox 15">
            <a:extLst>
              <a:ext uri="{FF2B5EF4-FFF2-40B4-BE49-F238E27FC236}">
                <a16:creationId xmlns:a16="http://schemas.microsoft.com/office/drawing/2014/main" xmlns="" id="{B5273C3A-7315-9F43-B3D5-46F5D1810DA0}"/>
              </a:ext>
            </a:extLst>
          </p:cNvPr>
          <p:cNvSpPr txBox="1"/>
          <p:nvPr/>
        </p:nvSpPr>
        <p:spPr>
          <a:xfrm>
            <a:off x="9043640" y="3228532"/>
            <a:ext cx="2301904" cy="307777"/>
          </a:xfrm>
          <a:prstGeom prst="rect">
            <a:avLst/>
          </a:prstGeom>
          <a:noFill/>
        </p:spPr>
        <p:txBody>
          <a:bodyPr wrap="square" rtlCol="0">
            <a:spAutoFit/>
          </a:bodyPr>
          <a:lstStyle/>
          <a:p>
            <a:pPr algn="ctr"/>
            <a:r>
              <a:rPr lang="en-US" sz="1400" dirty="0"/>
              <a:t>AWS Elemental </a:t>
            </a:r>
            <a:r>
              <a:rPr lang="en-US" sz="1400" dirty="0" err="1"/>
              <a:t>MediaLive</a:t>
            </a:r>
            <a:endParaRPr lang="en-US" sz="1400" dirty="0"/>
          </a:p>
        </p:txBody>
      </p:sp>
      <p:pic>
        <p:nvPicPr>
          <p:cNvPr id="52" name="Graphic 51">
            <a:extLst>
              <a:ext uri="{FF2B5EF4-FFF2-40B4-BE49-F238E27FC236}">
                <a16:creationId xmlns:a16="http://schemas.microsoft.com/office/drawing/2014/main" xmlns="" id="{0F61DFE4-94FC-3C45-B790-04618883383E}"/>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2668758" y="2494083"/>
            <a:ext cx="711200" cy="711200"/>
          </a:xfrm>
          <a:prstGeom prst="rect">
            <a:avLst/>
          </a:prstGeom>
        </p:spPr>
      </p:pic>
      <p:pic>
        <p:nvPicPr>
          <p:cNvPr id="53" name="Graphic 52">
            <a:extLst>
              <a:ext uri="{FF2B5EF4-FFF2-40B4-BE49-F238E27FC236}">
                <a16:creationId xmlns:a16="http://schemas.microsoft.com/office/drawing/2014/main" xmlns="" id="{D3F6FD94-D11C-9647-A0F5-B426D1C31C49}"/>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2668758" y="1099440"/>
            <a:ext cx="711200" cy="711200"/>
          </a:xfrm>
          <a:prstGeom prst="rect">
            <a:avLst/>
          </a:prstGeom>
        </p:spPr>
      </p:pic>
      <p:pic>
        <p:nvPicPr>
          <p:cNvPr id="54" name="Graphic 53">
            <a:extLst>
              <a:ext uri="{FF2B5EF4-FFF2-40B4-BE49-F238E27FC236}">
                <a16:creationId xmlns:a16="http://schemas.microsoft.com/office/drawing/2014/main" xmlns="" id="{711D6F9B-EA50-1346-9DB2-15F35A646BBE}"/>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5010514" y="2494083"/>
            <a:ext cx="711200" cy="711200"/>
          </a:xfrm>
          <a:prstGeom prst="rect">
            <a:avLst/>
          </a:prstGeom>
        </p:spPr>
      </p:pic>
      <p:pic>
        <p:nvPicPr>
          <p:cNvPr id="55" name="Graphic 54">
            <a:extLst>
              <a:ext uri="{FF2B5EF4-FFF2-40B4-BE49-F238E27FC236}">
                <a16:creationId xmlns:a16="http://schemas.microsoft.com/office/drawing/2014/main" xmlns="" id="{E3DCC949-75E1-C34A-A7C4-9F3B6C2E9E62}"/>
              </a:ext>
            </a:extLst>
          </p:cNvPr>
          <p:cNvPicPr>
            <a:picLocks noChangeAspect="1"/>
          </p:cNvPicPr>
          <p:nvPr/>
        </p:nvPicPr>
        <p:blipFill>
          <a:blip r:embed="rId8">
            <a:extLst>
              <a:ext uri="{96DAC541-7B7A-43D3-8B79-37D633B846F1}">
                <asvg:svgBlip xmlns:asvg="http://schemas.microsoft.com/office/drawing/2016/SVG/main" xmlns="" r:embed="rId9"/>
              </a:ext>
            </a:extLst>
          </a:blip>
          <a:stretch>
            <a:fillRect/>
          </a:stretch>
        </p:blipFill>
        <p:spPr>
          <a:xfrm>
            <a:off x="5010514" y="1099440"/>
            <a:ext cx="711200" cy="711200"/>
          </a:xfrm>
          <a:prstGeom prst="rect">
            <a:avLst/>
          </a:prstGeom>
        </p:spPr>
      </p:pic>
      <p:pic>
        <p:nvPicPr>
          <p:cNvPr id="56" name="Graphic 55">
            <a:extLst>
              <a:ext uri="{FF2B5EF4-FFF2-40B4-BE49-F238E27FC236}">
                <a16:creationId xmlns:a16="http://schemas.microsoft.com/office/drawing/2014/main" xmlns="" id="{79B7E779-7E72-F44A-9708-5E4D9BF7BAD6}"/>
              </a:ext>
            </a:extLst>
          </p:cNvPr>
          <p:cNvPicPr>
            <a:picLocks noChangeAspect="1"/>
          </p:cNvPicPr>
          <p:nvPr/>
        </p:nvPicPr>
        <p:blipFill>
          <a:blip r:embed="rId10">
            <a:extLst>
              <a:ext uri="{96DAC541-7B7A-43D3-8B79-37D633B846F1}">
                <asvg:svgBlip xmlns:asvg="http://schemas.microsoft.com/office/drawing/2016/SVG/main" xmlns="" r:embed="rId11"/>
              </a:ext>
            </a:extLst>
          </a:blip>
          <a:stretch>
            <a:fillRect/>
          </a:stretch>
        </p:blipFill>
        <p:spPr>
          <a:xfrm>
            <a:off x="7419177" y="2494083"/>
            <a:ext cx="711200" cy="711200"/>
          </a:xfrm>
          <a:prstGeom prst="rect">
            <a:avLst/>
          </a:prstGeom>
        </p:spPr>
      </p:pic>
      <p:pic>
        <p:nvPicPr>
          <p:cNvPr id="57" name="Graphic 56">
            <a:extLst>
              <a:ext uri="{FF2B5EF4-FFF2-40B4-BE49-F238E27FC236}">
                <a16:creationId xmlns:a16="http://schemas.microsoft.com/office/drawing/2014/main" xmlns="" id="{3F0D6EEC-C32F-804B-A75F-B37CC995773B}"/>
              </a:ext>
            </a:extLst>
          </p:cNvPr>
          <p:cNvPicPr>
            <a:picLocks noChangeAspect="1"/>
          </p:cNvPicPr>
          <p:nvPr/>
        </p:nvPicPr>
        <p:blipFill>
          <a:blip r:embed="rId12">
            <a:extLst>
              <a:ext uri="{96DAC541-7B7A-43D3-8B79-37D633B846F1}">
                <asvg:svgBlip xmlns:asvg="http://schemas.microsoft.com/office/drawing/2016/SVG/main" xmlns="" r:embed="rId13"/>
              </a:ext>
            </a:extLst>
          </a:blip>
          <a:stretch>
            <a:fillRect/>
          </a:stretch>
        </p:blipFill>
        <p:spPr>
          <a:xfrm>
            <a:off x="7419177" y="1099440"/>
            <a:ext cx="711200" cy="711200"/>
          </a:xfrm>
          <a:prstGeom prst="rect">
            <a:avLst/>
          </a:prstGeom>
        </p:spPr>
      </p:pic>
      <p:pic>
        <p:nvPicPr>
          <p:cNvPr id="60" name="Graphic 59">
            <a:extLst>
              <a:ext uri="{FF2B5EF4-FFF2-40B4-BE49-F238E27FC236}">
                <a16:creationId xmlns:a16="http://schemas.microsoft.com/office/drawing/2014/main" xmlns="" id="{59E95712-1D8C-EB4E-A341-085E86F7D16E}"/>
              </a:ext>
            </a:extLst>
          </p:cNvPr>
          <p:cNvPicPr>
            <a:picLocks noChangeAspect="1"/>
          </p:cNvPicPr>
          <p:nvPr/>
        </p:nvPicPr>
        <p:blipFill>
          <a:blip r:embed="rId14">
            <a:extLst>
              <a:ext uri="{96DAC541-7B7A-43D3-8B79-37D633B846F1}">
                <asvg:svgBlip xmlns:asvg="http://schemas.microsoft.com/office/drawing/2016/SVG/main" xmlns="" r:embed="rId15"/>
              </a:ext>
            </a:extLst>
          </a:blip>
          <a:stretch>
            <a:fillRect/>
          </a:stretch>
        </p:blipFill>
        <p:spPr>
          <a:xfrm>
            <a:off x="9838992" y="2494083"/>
            <a:ext cx="711200" cy="711200"/>
          </a:xfrm>
          <a:prstGeom prst="rect">
            <a:avLst/>
          </a:prstGeom>
        </p:spPr>
      </p:pic>
      <p:pic>
        <p:nvPicPr>
          <p:cNvPr id="61" name="Graphic 60">
            <a:extLst>
              <a:ext uri="{FF2B5EF4-FFF2-40B4-BE49-F238E27FC236}">
                <a16:creationId xmlns:a16="http://schemas.microsoft.com/office/drawing/2014/main" xmlns="" id="{6388A514-2F9B-5F41-A832-9607988D95BA}"/>
              </a:ext>
            </a:extLst>
          </p:cNvPr>
          <p:cNvPicPr>
            <a:picLocks noChangeAspect="1"/>
          </p:cNvPicPr>
          <p:nvPr/>
        </p:nvPicPr>
        <p:blipFill>
          <a:blip r:embed="rId16">
            <a:extLst>
              <a:ext uri="{96DAC541-7B7A-43D3-8B79-37D633B846F1}">
                <asvg:svgBlip xmlns:asvg="http://schemas.microsoft.com/office/drawing/2016/SVG/main" xmlns="" r:embed="rId17"/>
              </a:ext>
            </a:extLst>
          </a:blip>
          <a:stretch>
            <a:fillRect/>
          </a:stretch>
        </p:blipFill>
        <p:spPr>
          <a:xfrm>
            <a:off x="9838992" y="1099440"/>
            <a:ext cx="711200" cy="711200"/>
          </a:xfrm>
          <a:prstGeom prst="rect">
            <a:avLst/>
          </a:prstGeom>
        </p:spPr>
      </p:pic>
    </p:spTree>
    <p:extLst>
      <p:ext uri="{BB962C8B-B14F-4D97-AF65-F5344CB8AC3E}">
        <p14:creationId xmlns:p14="http://schemas.microsoft.com/office/powerpoint/2010/main" val="402905411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2860ECAF-5B63-8E44-A113-21771BD08CD4}"/>
              </a:ext>
            </a:extLst>
          </p:cNvPr>
          <p:cNvSpPr>
            <a:spLocks noGrp="1"/>
          </p:cNvSpPr>
          <p:nvPr>
            <p:ph type="sldNum" sz="quarter" idx="10"/>
          </p:nvPr>
        </p:nvSpPr>
        <p:spPr/>
        <p:txBody>
          <a:bodyPr/>
          <a:lstStyle/>
          <a:p>
            <a:fld id="{0E0E0192-C642-4D4F-AE82-A0D0DC02E26B}" type="slidenum">
              <a:rPr lang="en-US" smtClean="0"/>
              <a:t>76</a:t>
            </a:fld>
            <a:endParaRPr lang="en-US" dirty="0"/>
          </a:p>
        </p:txBody>
      </p:sp>
      <p:sp>
        <p:nvSpPr>
          <p:cNvPr id="3" name="Title 2">
            <a:extLst>
              <a:ext uri="{FF2B5EF4-FFF2-40B4-BE49-F238E27FC236}">
                <a16:creationId xmlns:a16="http://schemas.microsoft.com/office/drawing/2014/main" xmlns="" id="{27F2B686-676E-2A44-BA33-C0047F99E393}"/>
              </a:ext>
            </a:extLst>
          </p:cNvPr>
          <p:cNvSpPr>
            <a:spLocks noGrp="1"/>
          </p:cNvSpPr>
          <p:nvPr>
            <p:ph type="title"/>
          </p:nvPr>
        </p:nvSpPr>
        <p:spPr/>
        <p:txBody>
          <a:bodyPr/>
          <a:lstStyle/>
          <a:p>
            <a:r>
              <a:rPr lang="en-US" dirty="0"/>
              <a:t>Media Services</a:t>
            </a:r>
          </a:p>
        </p:txBody>
      </p:sp>
      <p:sp>
        <p:nvSpPr>
          <p:cNvPr id="4" name="Text Placeholder 3">
            <a:extLst>
              <a:ext uri="{FF2B5EF4-FFF2-40B4-BE49-F238E27FC236}">
                <a16:creationId xmlns:a16="http://schemas.microsoft.com/office/drawing/2014/main" xmlns="" id="{60EC580B-835C-5F4D-BC01-EF781950F6AA}"/>
              </a:ext>
            </a:extLst>
          </p:cNvPr>
          <p:cNvSpPr>
            <a:spLocks noGrp="1"/>
          </p:cNvSpPr>
          <p:nvPr>
            <p:ph type="body" sz="quarter" idx="11"/>
          </p:nvPr>
        </p:nvSpPr>
        <p:spPr/>
        <p:txBody>
          <a:bodyPr/>
          <a:lstStyle/>
          <a:p>
            <a:r>
              <a:rPr lang="en-US" dirty="0"/>
              <a:t>2/2</a:t>
            </a:r>
          </a:p>
        </p:txBody>
      </p:sp>
      <p:sp>
        <p:nvSpPr>
          <p:cNvPr id="6" name="TextBox 5">
            <a:extLst>
              <a:ext uri="{FF2B5EF4-FFF2-40B4-BE49-F238E27FC236}">
                <a16:creationId xmlns:a16="http://schemas.microsoft.com/office/drawing/2014/main" xmlns="" id="{CD640887-C7AA-3C41-A57F-07A4BF81706B}"/>
              </a:ext>
            </a:extLst>
          </p:cNvPr>
          <p:cNvSpPr txBox="1"/>
          <p:nvPr/>
        </p:nvSpPr>
        <p:spPr>
          <a:xfrm>
            <a:off x="4175311" y="1870826"/>
            <a:ext cx="2301904" cy="523220"/>
          </a:xfrm>
          <a:prstGeom prst="rect">
            <a:avLst/>
          </a:prstGeom>
          <a:noFill/>
        </p:spPr>
        <p:txBody>
          <a:bodyPr wrap="square" rtlCol="0">
            <a:spAutoFit/>
          </a:bodyPr>
          <a:lstStyle/>
          <a:p>
            <a:pPr algn="ctr"/>
            <a:r>
              <a:rPr lang="en-US" sz="1400" dirty="0"/>
              <a:t>AWS Elemental </a:t>
            </a:r>
            <a:r>
              <a:rPr lang="en-US" sz="1400" dirty="0" err="1"/>
              <a:t>MediaPackage</a:t>
            </a:r>
            <a:endParaRPr lang="en-US" sz="1400" dirty="0"/>
          </a:p>
        </p:txBody>
      </p:sp>
      <p:cxnSp>
        <p:nvCxnSpPr>
          <p:cNvPr id="7" name="Straight Connector 6">
            <a:extLst>
              <a:ext uri="{FF2B5EF4-FFF2-40B4-BE49-F238E27FC236}">
                <a16:creationId xmlns:a16="http://schemas.microsoft.com/office/drawing/2014/main" xmlns="" id="{145917DD-8B65-CA41-963A-0186BD7EC084}"/>
              </a:ext>
            </a:extLst>
          </p:cNvPr>
          <p:cNvCxnSpPr>
            <a:cxnSpLocks/>
          </p:cNvCxnSpPr>
          <p:nvPr/>
        </p:nvCxnSpPr>
        <p:spPr>
          <a:xfrm>
            <a:off x="4175311"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xmlns="" id="{11D5F0DE-C3FA-3C46-9EA2-D5BF6C9D4053}"/>
              </a:ext>
            </a:extLst>
          </p:cNvPr>
          <p:cNvCxnSpPr>
            <a:cxnSpLocks/>
          </p:cNvCxnSpPr>
          <p:nvPr/>
        </p:nvCxnSpPr>
        <p:spPr>
          <a:xfrm>
            <a:off x="6561672"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xmlns="" id="{F1554391-AD39-6644-A145-A6FA37300988}"/>
              </a:ext>
            </a:extLst>
          </p:cNvPr>
          <p:cNvCxnSpPr>
            <a:cxnSpLocks/>
          </p:cNvCxnSpPr>
          <p:nvPr/>
        </p:nvCxnSpPr>
        <p:spPr>
          <a:xfrm>
            <a:off x="8981486"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xmlns="" id="{CC786982-A9CE-C94D-8B29-DFF930FEB357}"/>
              </a:ext>
            </a:extLst>
          </p:cNvPr>
          <p:cNvSpPr txBox="1"/>
          <p:nvPr/>
        </p:nvSpPr>
        <p:spPr>
          <a:xfrm>
            <a:off x="6517067" y="1870826"/>
            <a:ext cx="2301904" cy="523220"/>
          </a:xfrm>
          <a:prstGeom prst="rect">
            <a:avLst/>
          </a:prstGeom>
          <a:noFill/>
        </p:spPr>
        <p:txBody>
          <a:bodyPr wrap="square" rtlCol="0">
            <a:spAutoFit/>
          </a:bodyPr>
          <a:lstStyle/>
          <a:p>
            <a:pPr algn="ctr"/>
            <a:r>
              <a:rPr lang="en-US" sz="1400" dirty="0"/>
              <a:t>AWS Elemental </a:t>
            </a:r>
            <a:r>
              <a:rPr lang="en-US" sz="1400" dirty="0" err="1"/>
              <a:t>MediaStore</a:t>
            </a:r>
            <a:endParaRPr lang="en-US" sz="1400" dirty="0"/>
          </a:p>
        </p:txBody>
      </p:sp>
      <p:sp>
        <p:nvSpPr>
          <p:cNvPr id="11" name="TextBox 10">
            <a:extLst>
              <a:ext uri="{FF2B5EF4-FFF2-40B4-BE49-F238E27FC236}">
                <a16:creationId xmlns:a16="http://schemas.microsoft.com/office/drawing/2014/main" xmlns="" id="{FDA19FC7-4C91-7B4D-AF89-C9369A94CD98}"/>
              </a:ext>
            </a:extLst>
          </p:cNvPr>
          <p:cNvSpPr txBox="1"/>
          <p:nvPr/>
        </p:nvSpPr>
        <p:spPr>
          <a:xfrm>
            <a:off x="8981486" y="1870826"/>
            <a:ext cx="2301904" cy="523220"/>
          </a:xfrm>
          <a:prstGeom prst="rect">
            <a:avLst/>
          </a:prstGeom>
          <a:noFill/>
        </p:spPr>
        <p:txBody>
          <a:bodyPr wrap="square" rtlCol="0">
            <a:spAutoFit/>
          </a:bodyPr>
          <a:lstStyle/>
          <a:p>
            <a:pPr algn="ctr"/>
            <a:r>
              <a:rPr lang="en-US" sz="1400" dirty="0"/>
              <a:t>AWS Elemental </a:t>
            </a:r>
            <a:r>
              <a:rPr lang="en-US" sz="1400" dirty="0" err="1"/>
              <a:t>MediaTailor</a:t>
            </a:r>
            <a:endParaRPr lang="en-US" sz="1400" dirty="0"/>
          </a:p>
        </p:txBody>
      </p:sp>
      <p:sp>
        <p:nvSpPr>
          <p:cNvPr id="13" name="TextBox 12">
            <a:extLst>
              <a:ext uri="{FF2B5EF4-FFF2-40B4-BE49-F238E27FC236}">
                <a16:creationId xmlns:a16="http://schemas.microsoft.com/office/drawing/2014/main" xmlns="" id="{02F8CF99-40F8-E94A-92C7-A51DBADCC2F5}"/>
              </a:ext>
            </a:extLst>
          </p:cNvPr>
          <p:cNvSpPr txBox="1"/>
          <p:nvPr/>
        </p:nvSpPr>
        <p:spPr>
          <a:xfrm>
            <a:off x="4175311" y="3206230"/>
            <a:ext cx="2301904" cy="523220"/>
          </a:xfrm>
          <a:prstGeom prst="rect">
            <a:avLst/>
          </a:prstGeom>
          <a:noFill/>
        </p:spPr>
        <p:txBody>
          <a:bodyPr wrap="square" rtlCol="0">
            <a:spAutoFit/>
          </a:bodyPr>
          <a:lstStyle/>
          <a:p>
            <a:pPr algn="ctr"/>
            <a:r>
              <a:rPr lang="en-US" sz="1400" dirty="0"/>
              <a:t>AWS Elemental </a:t>
            </a:r>
            <a:r>
              <a:rPr lang="en-US" sz="1400" dirty="0" err="1"/>
              <a:t>MediaPackage</a:t>
            </a:r>
            <a:endParaRPr lang="en-US" sz="1400" dirty="0"/>
          </a:p>
        </p:txBody>
      </p:sp>
      <p:sp>
        <p:nvSpPr>
          <p:cNvPr id="14" name="TextBox 13">
            <a:extLst>
              <a:ext uri="{FF2B5EF4-FFF2-40B4-BE49-F238E27FC236}">
                <a16:creationId xmlns:a16="http://schemas.microsoft.com/office/drawing/2014/main" xmlns="" id="{293FFB2E-FFD6-B545-83E6-749C6D270F20}"/>
              </a:ext>
            </a:extLst>
          </p:cNvPr>
          <p:cNvSpPr txBox="1"/>
          <p:nvPr/>
        </p:nvSpPr>
        <p:spPr>
          <a:xfrm>
            <a:off x="6517067" y="3206230"/>
            <a:ext cx="2301904" cy="523220"/>
          </a:xfrm>
          <a:prstGeom prst="rect">
            <a:avLst/>
          </a:prstGeom>
          <a:noFill/>
        </p:spPr>
        <p:txBody>
          <a:bodyPr wrap="square" rtlCol="0">
            <a:spAutoFit/>
          </a:bodyPr>
          <a:lstStyle/>
          <a:p>
            <a:pPr algn="ctr"/>
            <a:r>
              <a:rPr lang="en-US" sz="1400" dirty="0"/>
              <a:t>AWS Elemental </a:t>
            </a:r>
            <a:r>
              <a:rPr lang="en-US" sz="1400" dirty="0" err="1"/>
              <a:t>MediaStore</a:t>
            </a:r>
            <a:endParaRPr lang="en-US" sz="1400" dirty="0"/>
          </a:p>
        </p:txBody>
      </p:sp>
      <p:sp>
        <p:nvSpPr>
          <p:cNvPr id="15" name="TextBox 14">
            <a:extLst>
              <a:ext uri="{FF2B5EF4-FFF2-40B4-BE49-F238E27FC236}">
                <a16:creationId xmlns:a16="http://schemas.microsoft.com/office/drawing/2014/main" xmlns="" id="{80C43F03-9843-1043-87B7-E814ED522E21}"/>
              </a:ext>
            </a:extLst>
          </p:cNvPr>
          <p:cNvSpPr txBox="1"/>
          <p:nvPr/>
        </p:nvSpPr>
        <p:spPr>
          <a:xfrm>
            <a:off x="8981486" y="3206230"/>
            <a:ext cx="2301904" cy="523220"/>
          </a:xfrm>
          <a:prstGeom prst="rect">
            <a:avLst/>
          </a:prstGeom>
          <a:noFill/>
        </p:spPr>
        <p:txBody>
          <a:bodyPr wrap="square" rtlCol="0">
            <a:spAutoFit/>
          </a:bodyPr>
          <a:lstStyle/>
          <a:p>
            <a:pPr algn="ctr"/>
            <a:r>
              <a:rPr lang="en-US" sz="1400" dirty="0"/>
              <a:t>AWS Elemental </a:t>
            </a:r>
            <a:r>
              <a:rPr lang="en-US" sz="1400" dirty="0" err="1"/>
              <a:t>MediaTailor</a:t>
            </a:r>
            <a:endParaRPr lang="en-US" sz="1400" dirty="0"/>
          </a:p>
        </p:txBody>
      </p:sp>
      <p:pic>
        <p:nvPicPr>
          <p:cNvPr id="16" name="Graphic 15">
            <a:extLst>
              <a:ext uri="{FF2B5EF4-FFF2-40B4-BE49-F238E27FC236}">
                <a16:creationId xmlns:a16="http://schemas.microsoft.com/office/drawing/2014/main" xmlns="" id="{D01363BA-7E6F-0E4D-9C08-F2F1C58D7872}"/>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9776838" y="2478659"/>
            <a:ext cx="711200" cy="711200"/>
          </a:xfrm>
          <a:prstGeom prst="rect">
            <a:avLst/>
          </a:prstGeom>
        </p:spPr>
      </p:pic>
      <p:pic>
        <p:nvPicPr>
          <p:cNvPr id="17" name="Graphic 16">
            <a:extLst>
              <a:ext uri="{FF2B5EF4-FFF2-40B4-BE49-F238E27FC236}">
                <a16:creationId xmlns:a16="http://schemas.microsoft.com/office/drawing/2014/main" xmlns="" id="{DB2CF8ED-7FF6-D348-B543-E9D93BB0E520}"/>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9776838" y="1143255"/>
            <a:ext cx="711200" cy="711200"/>
          </a:xfrm>
          <a:prstGeom prst="rect">
            <a:avLst/>
          </a:prstGeom>
        </p:spPr>
      </p:pic>
      <p:pic>
        <p:nvPicPr>
          <p:cNvPr id="28" name="Graphic 27">
            <a:extLst>
              <a:ext uri="{FF2B5EF4-FFF2-40B4-BE49-F238E27FC236}">
                <a16:creationId xmlns:a16="http://schemas.microsoft.com/office/drawing/2014/main" xmlns="" id="{FF7692DF-ABED-6846-8911-0F7295FA7B68}"/>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4970663" y="2478659"/>
            <a:ext cx="711200" cy="711200"/>
          </a:xfrm>
          <a:prstGeom prst="rect">
            <a:avLst/>
          </a:prstGeom>
        </p:spPr>
      </p:pic>
      <p:pic>
        <p:nvPicPr>
          <p:cNvPr id="29" name="Graphic 28">
            <a:extLst>
              <a:ext uri="{FF2B5EF4-FFF2-40B4-BE49-F238E27FC236}">
                <a16:creationId xmlns:a16="http://schemas.microsoft.com/office/drawing/2014/main" xmlns="" id="{56F94FF8-D45B-D34F-9831-C00C141B5E93}"/>
              </a:ext>
            </a:extLst>
          </p:cNvPr>
          <p:cNvPicPr>
            <a:picLocks noChangeAspect="1"/>
          </p:cNvPicPr>
          <p:nvPr/>
        </p:nvPicPr>
        <p:blipFill>
          <a:blip r:embed="rId8">
            <a:extLst>
              <a:ext uri="{96DAC541-7B7A-43D3-8B79-37D633B846F1}">
                <asvg:svgBlip xmlns:asvg="http://schemas.microsoft.com/office/drawing/2016/SVG/main" xmlns="" r:embed="rId9"/>
              </a:ext>
            </a:extLst>
          </a:blip>
          <a:stretch>
            <a:fillRect/>
          </a:stretch>
        </p:blipFill>
        <p:spPr>
          <a:xfrm>
            <a:off x="4970663" y="1143255"/>
            <a:ext cx="711200" cy="711200"/>
          </a:xfrm>
          <a:prstGeom prst="rect">
            <a:avLst/>
          </a:prstGeom>
        </p:spPr>
      </p:pic>
      <p:pic>
        <p:nvPicPr>
          <p:cNvPr id="30" name="Graphic 29">
            <a:extLst>
              <a:ext uri="{FF2B5EF4-FFF2-40B4-BE49-F238E27FC236}">
                <a16:creationId xmlns:a16="http://schemas.microsoft.com/office/drawing/2014/main" xmlns="" id="{8BF156F0-1C3E-C247-BC2B-887186B89930}"/>
              </a:ext>
            </a:extLst>
          </p:cNvPr>
          <p:cNvPicPr>
            <a:picLocks noChangeAspect="1"/>
          </p:cNvPicPr>
          <p:nvPr/>
        </p:nvPicPr>
        <p:blipFill>
          <a:blip r:embed="rId10">
            <a:extLst>
              <a:ext uri="{96DAC541-7B7A-43D3-8B79-37D633B846F1}">
                <asvg:svgBlip xmlns:asvg="http://schemas.microsoft.com/office/drawing/2016/SVG/main" xmlns="" r:embed="rId11"/>
              </a:ext>
            </a:extLst>
          </a:blip>
          <a:stretch>
            <a:fillRect/>
          </a:stretch>
        </p:blipFill>
        <p:spPr>
          <a:xfrm>
            <a:off x="7312419" y="2478659"/>
            <a:ext cx="711200" cy="711200"/>
          </a:xfrm>
          <a:prstGeom prst="rect">
            <a:avLst/>
          </a:prstGeom>
        </p:spPr>
      </p:pic>
      <p:pic>
        <p:nvPicPr>
          <p:cNvPr id="31" name="Graphic 30">
            <a:extLst>
              <a:ext uri="{FF2B5EF4-FFF2-40B4-BE49-F238E27FC236}">
                <a16:creationId xmlns:a16="http://schemas.microsoft.com/office/drawing/2014/main" xmlns="" id="{C3FA5B0B-85D5-B24F-931B-2DC86CADE692}"/>
              </a:ext>
            </a:extLst>
          </p:cNvPr>
          <p:cNvPicPr>
            <a:picLocks noChangeAspect="1"/>
          </p:cNvPicPr>
          <p:nvPr/>
        </p:nvPicPr>
        <p:blipFill>
          <a:blip r:embed="rId12">
            <a:extLst>
              <a:ext uri="{96DAC541-7B7A-43D3-8B79-37D633B846F1}">
                <asvg:svgBlip xmlns:asvg="http://schemas.microsoft.com/office/drawing/2016/SVG/main" xmlns="" r:embed="rId13"/>
              </a:ext>
            </a:extLst>
          </a:blip>
          <a:stretch>
            <a:fillRect/>
          </a:stretch>
        </p:blipFill>
        <p:spPr>
          <a:xfrm>
            <a:off x="7312419" y="1143255"/>
            <a:ext cx="711200" cy="711200"/>
          </a:xfrm>
          <a:prstGeom prst="rect">
            <a:avLst/>
          </a:prstGeom>
        </p:spPr>
      </p:pic>
      <p:pic>
        <p:nvPicPr>
          <p:cNvPr id="32" name="Graphic 31">
            <a:extLst>
              <a:ext uri="{FF2B5EF4-FFF2-40B4-BE49-F238E27FC236}">
                <a16:creationId xmlns:a16="http://schemas.microsoft.com/office/drawing/2014/main" xmlns="" id="{E8321541-4E43-4E4A-B03B-CCA48DE349DA}"/>
              </a:ext>
            </a:extLst>
          </p:cNvPr>
          <p:cNvPicPr>
            <a:picLocks noChangeAspect="1"/>
          </p:cNvPicPr>
          <p:nvPr/>
        </p:nvPicPr>
        <p:blipFill>
          <a:blip r:embed="rId14">
            <a:extLst>
              <a:ext uri="{96DAC541-7B7A-43D3-8B79-37D633B846F1}">
                <asvg:svgBlip xmlns:asvg="http://schemas.microsoft.com/office/drawing/2016/SVG/main" xmlns="" r:embed="rId15"/>
              </a:ext>
            </a:extLst>
          </a:blip>
          <a:stretch>
            <a:fillRect/>
          </a:stretch>
        </p:blipFill>
        <p:spPr>
          <a:xfrm>
            <a:off x="2717433" y="2478659"/>
            <a:ext cx="711200" cy="711200"/>
          </a:xfrm>
          <a:prstGeom prst="rect">
            <a:avLst/>
          </a:prstGeom>
        </p:spPr>
      </p:pic>
      <p:pic>
        <p:nvPicPr>
          <p:cNvPr id="33" name="Graphic 32">
            <a:extLst>
              <a:ext uri="{FF2B5EF4-FFF2-40B4-BE49-F238E27FC236}">
                <a16:creationId xmlns:a16="http://schemas.microsoft.com/office/drawing/2014/main" xmlns="" id="{23E3C807-0DFC-7548-A436-A42A87D1C0BD}"/>
              </a:ext>
            </a:extLst>
          </p:cNvPr>
          <p:cNvPicPr>
            <a:picLocks noChangeAspect="1"/>
          </p:cNvPicPr>
          <p:nvPr/>
        </p:nvPicPr>
        <p:blipFill>
          <a:blip r:embed="rId16">
            <a:extLst>
              <a:ext uri="{96DAC541-7B7A-43D3-8B79-37D633B846F1}">
                <asvg:svgBlip xmlns:asvg="http://schemas.microsoft.com/office/drawing/2016/SVG/main" xmlns="" r:embed="rId17"/>
              </a:ext>
            </a:extLst>
          </a:blip>
          <a:stretch>
            <a:fillRect/>
          </a:stretch>
        </p:blipFill>
        <p:spPr>
          <a:xfrm>
            <a:off x="2717433" y="1143255"/>
            <a:ext cx="711200" cy="711200"/>
          </a:xfrm>
          <a:prstGeom prst="rect">
            <a:avLst/>
          </a:prstGeom>
        </p:spPr>
      </p:pic>
      <p:sp>
        <p:nvSpPr>
          <p:cNvPr id="34" name="TextBox 33">
            <a:extLst>
              <a:ext uri="{FF2B5EF4-FFF2-40B4-BE49-F238E27FC236}">
                <a16:creationId xmlns:a16="http://schemas.microsoft.com/office/drawing/2014/main" xmlns="" id="{1D58A6A3-F583-5544-9595-CFEED430D93E}"/>
              </a:ext>
            </a:extLst>
          </p:cNvPr>
          <p:cNvSpPr txBox="1"/>
          <p:nvPr/>
        </p:nvSpPr>
        <p:spPr>
          <a:xfrm>
            <a:off x="1922081" y="1870826"/>
            <a:ext cx="2301904" cy="523220"/>
          </a:xfrm>
          <a:prstGeom prst="rect">
            <a:avLst/>
          </a:prstGeom>
          <a:noFill/>
        </p:spPr>
        <p:txBody>
          <a:bodyPr wrap="square" rtlCol="0">
            <a:spAutoFit/>
          </a:bodyPr>
          <a:lstStyle/>
          <a:p>
            <a:pPr algn="ctr"/>
            <a:r>
              <a:rPr lang="en-US" sz="1400" dirty="0"/>
              <a:t>AWS Elemental </a:t>
            </a:r>
            <a:r>
              <a:rPr lang="en-US" sz="1400" dirty="0" err="1"/>
              <a:t>MediaConvert</a:t>
            </a:r>
            <a:endParaRPr lang="en-US" sz="1400" dirty="0"/>
          </a:p>
        </p:txBody>
      </p:sp>
      <p:sp>
        <p:nvSpPr>
          <p:cNvPr id="35" name="TextBox 34">
            <a:extLst>
              <a:ext uri="{FF2B5EF4-FFF2-40B4-BE49-F238E27FC236}">
                <a16:creationId xmlns:a16="http://schemas.microsoft.com/office/drawing/2014/main" xmlns="" id="{BD2F6B3F-D8A5-D849-BA3C-3A6A9B6DD0F8}"/>
              </a:ext>
            </a:extLst>
          </p:cNvPr>
          <p:cNvSpPr txBox="1"/>
          <p:nvPr/>
        </p:nvSpPr>
        <p:spPr>
          <a:xfrm>
            <a:off x="1922081" y="3206230"/>
            <a:ext cx="2301904" cy="523220"/>
          </a:xfrm>
          <a:prstGeom prst="rect">
            <a:avLst/>
          </a:prstGeom>
          <a:noFill/>
        </p:spPr>
        <p:txBody>
          <a:bodyPr wrap="square" rtlCol="0">
            <a:spAutoFit/>
          </a:bodyPr>
          <a:lstStyle/>
          <a:p>
            <a:pPr algn="ctr"/>
            <a:r>
              <a:rPr lang="en-US" sz="1400" dirty="0"/>
              <a:t>AWS Elemental </a:t>
            </a:r>
            <a:r>
              <a:rPr lang="en-US" sz="1400" dirty="0" err="1"/>
              <a:t>MediaConvert</a:t>
            </a:r>
            <a:endParaRPr lang="en-US" sz="1400" dirty="0"/>
          </a:p>
        </p:txBody>
      </p:sp>
    </p:spTree>
    <p:extLst>
      <p:ext uri="{BB962C8B-B14F-4D97-AF65-F5344CB8AC3E}">
        <p14:creationId xmlns:p14="http://schemas.microsoft.com/office/powerpoint/2010/main" val="125084978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98FADB3-4E2B-0547-9811-1164C5076F1E}"/>
              </a:ext>
            </a:extLst>
          </p:cNvPr>
          <p:cNvSpPr>
            <a:spLocks noGrp="1"/>
          </p:cNvSpPr>
          <p:nvPr>
            <p:ph type="title"/>
          </p:nvPr>
        </p:nvSpPr>
        <p:spPr/>
        <p:txBody>
          <a:bodyPr/>
          <a:lstStyle/>
          <a:p>
            <a:r>
              <a:rPr lang="en-US" dirty="0"/>
              <a:t>Migration and Transfer</a:t>
            </a:r>
          </a:p>
        </p:txBody>
      </p:sp>
      <p:sp>
        <p:nvSpPr>
          <p:cNvPr id="3" name="Slide Number Placeholder 2">
            <a:extLst>
              <a:ext uri="{FF2B5EF4-FFF2-40B4-BE49-F238E27FC236}">
                <a16:creationId xmlns:a16="http://schemas.microsoft.com/office/drawing/2014/main" xmlns="" id="{D5C28C6B-7679-B341-B880-0B456B1531DB}"/>
              </a:ext>
            </a:extLst>
          </p:cNvPr>
          <p:cNvSpPr>
            <a:spLocks noGrp="1"/>
          </p:cNvSpPr>
          <p:nvPr>
            <p:ph type="sldNum" sz="quarter" idx="10"/>
          </p:nvPr>
        </p:nvSpPr>
        <p:spPr/>
        <p:txBody>
          <a:bodyPr/>
          <a:lstStyle/>
          <a:p>
            <a:fld id="{0E0E0192-C642-4D4F-AE82-A0D0DC02E26B}" type="slidenum">
              <a:rPr lang="en-US" smtClean="0"/>
              <a:t>77</a:t>
            </a:fld>
            <a:endParaRPr lang="en-US" dirty="0"/>
          </a:p>
        </p:txBody>
      </p:sp>
      <p:pic>
        <p:nvPicPr>
          <p:cNvPr id="7" name="Graphic 6">
            <a:extLst>
              <a:ext uri="{FF2B5EF4-FFF2-40B4-BE49-F238E27FC236}">
                <a16:creationId xmlns:a16="http://schemas.microsoft.com/office/drawing/2014/main" xmlns="" id="{5C332E96-56F5-AA44-8A8B-B43B9DAD7B5A}"/>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10200062" y="2280621"/>
            <a:ext cx="952500" cy="952500"/>
          </a:xfrm>
          <a:prstGeom prst="rect">
            <a:avLst/>
          </a:prstGeom>
        </p:spPr>
      </p:pic>
      <p:pic>
        <p:nvPicPr>
          <p:cNvPr id="9" name="Graphic 8">
            <a:extLst>
              <a:ext uri="{FF2B5EF4-FFF2-40B4-BE49-F238E27FC236}">
                <a16:creationId xmlns:a16="http://schemas.microsoft.com/office/drawing/2014/main" xmlns="" id="{5165DE82-197C-5B49-8156-FFE4F8CF0DFF}"/>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10200062" y="3533698"/>
            <a:ext cx="952500" cy="952500"/>
          </a:xfrm>
          <a:prstGeom prst="rect">
            <a:avLst/>
          </a:prstGeom>
        </p:spPr>
      </p:pic>
    </p:spTree>
    <p:extLst>
      <p:ext uri="{BB962C8B-B14F-4D97-AF65-F5344CB8AC3E}">
        <p14:creationId xmlns:p14="http://schemas.microsoft.com/office/powerpoint/2010/main" val="418384921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A03F0D4A-4817-8A43-A440-9F6B4FA14A8F}"/>
              </a:ext>
            </a:extLst>
          </p:cNvPr>
          <p:cNvSpPr>
            <a:spLocks noGrp="1"/>
          </p:cNvSpPr>
          <p:nvPr>
            <p:ph type="sldNum" sz="quarter" idx="10"/>
          </p:nvPr>
        </p:nvSpPr>
        <p:spPr/>
        <p:txBody>
          <a:bodyPr/>
          <a:lstStyle/>
          <a:p>
            <a:fld id="{0E0E0192-C642-4D4F-AE82-A0D0DC02E26B}" type="slidenum">
              <a:rPr lang="en-US" smtClean="0"/>
              <a:t>78</a:t>
            </a:fld>
            <a:endParaRPr lang="en-US" dirty="0"/>
          </a:p>
        </p:txBody>
      </p:sp>
      <p:sp>
        <p:nvSpPr>
          <p:cNvPr id="3" name="Title 2">
            <a:extLst>
              <a:ext uri="{FF2B5EF4-FFF2-40B4-BE49-F238E27FC236}">
                <a16:creationId xmlns:a16="http://schemas.microsoft.com/office/drawing/2014/main" xmlns="" id="{55682DF8-936D-424D-BEBA-C02A65FAB55B}"/>
              </a:ext>
            </a:extLst>
          </p:cNvPr>
          <p:cNvSpPr>
            <a:spLocks noGrp="1"/>
          </p:cNvSpPr>
          <p:nvPr>
            <p:ph type="title"/>
          </p:nvPr>
        </p:nvSpPr>
        <p:spPr/>
        <p:txBody>
          <a:bodyPr/>
          <a:lstStyle/>
          <a:p>
            <a:r>
              <a:rPr lang="en-US" dirty="0"/>
              <a:t>Migration and Transfer</a:t>
            </a:r>
          </a:p>
        </p:txBody>
      </p:sp>
      <p:sp>
        <p:nvSpPr>
          <p:cNvPr id="4" name="Text Placeholder 3">
            <a:extLst>
              <a:ext uri="{FF2B5EF4-FFF2-40B4-BE49-F238E27FC236}">
                <a16:creationId xmlns:a16="http://schemas.microsoft.com/office/drawing/2014/main" xmlns="" id="{DC557D48-EA79-7A46-AE1B-01BC7550C1FC}"/>
              </a:ext>
            </a:extLst>
          </p:cNvPr>
          <p:cNvSpPr>
            <a:spLocks noGrp="1"/>
          </p:cNvSpPr>
          <p:nvPr>
            <p:ph type="body" sz="quarter" idx="11"/>
          </p:nvPr>
        </p:nvSpPr>
        <p:spPr/>
        <p:txBody>
          <a:bodyPr/>
          <a:lstStyle/>
          <a:p>
            <a:r>
              <a:rPr lang="en-US" dirty="0"/>
              <a:t>1/2</a:t>
            </a:r>
          </a:p>
        </p:txBody>
      </p:sp>
      <p:sp>
        <p:nvSpPr>
          <p:cNvPr id="6" name="TextBox 5">
            <a:extLst>
              <a:ext uri="{FF2B5EF4-FFF2-40B4-BE49-F238E27FC236}">
                <a16:creationId xmlns:a16="http://schemas.microsoft.com/office/drawing/2014/main" xmlns="" id="{A852984F-D1FA-C448-B940-7267666CD35F}"/>
              </a:ext>
            </a:extLst>
          </p:cNvPr>
          <p:cNvSpPr txBox="1"/>
          <p:nvPr/>
        </p:nvSpPr>
        <p:spPr>
          <a:xfrm>
            <a:off x="1873406" y="1858677"/>
            <a:ext cx="2301904" cy="523220"/>
          </a:xfrm>
          <a:prstGeom prst="rect">
            <a:avLst/>
          </a:prstGeom>
          <a:noFill/>
        </p:spPr>
        <p:txBody>
          <a:bodyPr wrap="square" rtlCol="0">
            <a:spAutoFit/>
          </a:bodyPr>
          <a:lstStyle/>
          <a:p>
            <a:pPr algn="ctr"/>
            <a:r>
              <a:rPr lang="en-US" sz="1400" dirty="0"/>
              <a:t>AWS Application Discovery Service</a:t>
            </a:r>
          </a:p>
        </p:txBody>
      </p:sp>
      <p:cxnSp>
        <p:nvCxnSpPr>
          <p:cNvPr id="7" name="Straight Connector 6">
            <a:extLst>
              <a:ext uri="{FF2B5EF4-FFF2-40B4-BE49-F238E27FC236}">
                <a16:creationId xmlns:a16="http://schemas.microsoft.com/office/drawing/2014/main" xmlns="" id="{5C081868-757D-A64E-88EF-6C06397CA8F1}"/>
              </a:ext>
            </a:extLst>
          </p:cNvPr>
          <p:cNvCxnSpPr>
            <a:cxnSpLocks/>
          </p:cNvCxnSpPr>
          <p:nvPr/>
        </p:nvCxnSpPr>
        <p:spPr>
          <a:xfrm>
            <a:off x="4175311"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xmlns="" id="{71ADFED4-4673-8A40-9CB6-CE7C8544DF6A}"/>
              </a:ext>
            </a:extLst>
          </p:cNvPr>
          <p:cNvCxnSpPr>
            <a:cxnSpLocks/>
          </p:cNvCxnSpPr>
          <p:nvPr/>
        </p:nvCxnSpPr>
        <p:spPr>
          <a:xfrm>
            <a:off x="6561672"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xmlns="" id="{CE35CC3A-BBE7-4C4E-9765-853B948F652E}"/>
              </a:ext>
            </a:extLst>
          </p:cNvPr>
          <p:cNvCxnSpPr>
            <a:cxnSpLocks/>
          </p:cNvCxnSpPr>
          <p:nvPr/>
        </p:nvCxnSpPr>
        <p:spPr>
          <a:xfrm>
            <a:off x="8981486"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xmlns="" id="{4BA88E44-1933-404D-821B-02BEFA29525D}"/>
              </a:ext>
            </a:extLst>
          </p:cNvPr>
          <p:cNvSpPr txBox="1"/>
          <p:nvPr/>
        </p:nvSpPr>
        <p:spPr>
          <a:xfrm>
            <a:off x="4215162" y="1858677"/>
            <a:ext cx="2301904" cy="523220"/>
          </a:xfrm>
          <a:prstGeom prst="rect">
            <a:avLst/>
          </a:prstGeom>
          <a:noFill/>
        </p:spPr>
        <p:txBody>
          <a:bodyPr wrap="square" rtlCol="0">
            <a:spAutoFit/>
          </a:bodyPr>
          <a:lstStyle/>
          <a:p>
            <a:pPr algn="ctr"/>
            <a:r>
              <a:rPr lang="en-US" sz="1400" dirty="0"/>
              <a:t>AWS Database Migration Service</a:t>
            </a:r>
          </a:p>
        </p:txBody>
      </p:sp>
      <p:sp>
        <p:nvSpPr>
          <p:cNvPr id="11" name="TextBox 10">
            <a:extLst>
              <a:ext uri="{FF2B5EF4-FFF2-40B4-BE49-F238E27FC236}">
                <a16:creationId xmlns:a16="http://schemas.microsoft.com/office/drawing/2014/main" xmlns="" id="{4B02052B-1476-4644-B844-622DC698673B}"/>
              </a:ext>
            </a:extLst>
          </p:cNvPr>
          <p:cNvSpPr txBox="1"/>
          <p:nvPr/>
        </p:nvSpPr>
        <p:spPr>
          <a:xfrm>
            <a:off x="6623825" y="1858677"/>
            <a:ext cx="2301904" cy="307777"/>
          </a:xfrm>
          <a:prstGeom prst="rect">
            <a:avLst/>
          </a:prstGeom>
          <a:noFill/>
        </p:spPr>
        <p:txBody>
          <a:bodyPr wrap="square" rtlCol="0">
            <a:spAutoFit/>
          </a:bodyPr>
          <a:lstStyle/>
          <a:p>
            <a:pPr algn="ctr"/>
            <a:r>
              <a:rPr lang="en-US" sz="1400" dirty="0"/>
              <a:t>AWS </a:t>
            </a:r>
            <a:r>
              <a:rPr lang="en-US" sz="1400" dirty="0" err="1"/>
              <a:t>DataSync</a:t>
            </a:r>
            <a:r>
              <a:rPr lang="en-US" sz="1400" dirty="0"/>
              <a:t> </a:t>
            </a:r>
          </a:p>
        </p:txBody>
      </p:sp>
      <p:sp>
        <p:nvSpPr>
          <p:cNvPr id="12" name="TextBox 11">
            <a:extLst>
              <a:ext uri="{FF2B5EF4-FFF2-40B4-BE49-F238E27FC236}">
                <a16:creationId xmlns:a16="http://schemas.microsoft.com/office/drawing/2014/main" xmlns="" id="{C8BE41FE-8CB0-D342-9D10-E9BF89A1D376}"/>
              </a:ext>
            </a:extLst>
          </p:cNvPr>
          <p:cNvSpPr txBox="1"/>
          <p:nvPr/>
        </p:nvSpPr>
        <p:spPr>
          <a:xfrm>
            <a:off x="9043640" y="1858677"/>
            <a:ext cx="2301904" cy="307777"/>
          </a:xfrm>
          <a:prstGeom prst="rect">
            <a:avLst/>
          </a:prstGeom>
          <a:noFill/>
        </p:spPr>
        <p:txBody>
          <a:bodyPr wrap="square" rtlCol="0">
            <a:spAutoFit/>
          </a:bodyPr>
          <a:lstStyle/>
          <a:p>
            <a:pPr algn="ctr"/>
            <a:r>
              <a:rPr lang="en-US" sz="1400" dirty="0"/>
              <a:t>AWS Migration Hub</a:t>
            </a:r>
          </a:p>
        </p:txBody>
      </p:sp>
      <p:sp>
        <p:nvSpPr>
          <p:cNvPr id="13" name="TextBox 12">
            <a:extLst>
              <a:ext uri="{FF2B5EF4-FFF2-40B4-BE49-F238E27FC236}">
                <a16:creationId xmlns:a16="http://schemas.microsoft.com/office/drawing/2014/main" xmlns="" id="{6EEB56C9-F55B-0643-BEE0-4578E3AD2ED5}"/>
              </a:ext>
            </a:extLst>
          </p:cNvPr>
          <p:cNvSpPr txBox="1"/>
          <p:nvPr/>
        </p:nvSpPr>
        <p:spPr>
          <a:xfrm>
            <a:off x="1873406" y="3206230"/>
            <a:ext cx="2301904" cy="523220"/>
          </a:xfrm>
          <a:prstGeom prst="rect">
            <a:avLst/>
          </a:prstGeom>
          <a:noFill/>
        </p:spPr>
        <p:txBody>
          <a:bodyPr wrap="square" rtlCol="0">
            <a:spAutoFit/>
          </a:bodyPr>
          <a:lstStyle/>
          <a:p>
            <a:pPr algn="ctr"/>
            <a:r>
              <a:rPr lang="en-US" sz="1400" dirty="0"/>
              <a:t>AWS Application Discovery Service</a:t>
            </a:r>
          </a:p>
        </p:txBody>
      </p:sp>
      <p:sp>
        <p:nvSpPr>
          <p:cNvPr id="14" name="TextBox 13">
            <a:extLst>
              <a:ext uri="{FF2B5EF4-FFF2-40B4-BE49-F238E27FC236}">
                <a16:creationId xmlns:a16="http://schemas.microsoft.com/office/drawing/2014/main" xmlns="" id="{0F2CCEFF-73FE-7E41-9533-92988BE8B26D}"/>
              </a:ext>
            </a:extLst>
          </p:cNvPr>
          <p:cNvSpPr txBox="1"/>
          <p:nvPr/>
        </p:nvSpPr>
        <p:spPr>
          <a:xfrm>
            <a:off x="4215162" y="3206230"/>
            <a:ext cx="2301904" cy="523220"/>
          </a:xfrm>
          <a:prstGeom prst="rect">
            <a:avLst/>
          </a:prstGeom>
          <a:noFill/>
        </p:spPr>
        <p:txBody>
          <a:bodyPr wrap="square" rtlCol="0">
            <a:spAutoFit/>
          </a:bodyPr>
          <a:lstStyle/>
          <a:p>
            <a:pPr algn="ctr"/>
            <a:r>
              <a:rPr lang="en-US" sz="1400" dirty="0"/>
              <a:t>AWS Database Migration Service</a:t>
            </a:r>
          </a:p>
        </p:txBody>
      </p:sp>
      <p:sp>
        <p:nvSpPr>
          <p:cNvPr id="15" name="TextBox 14">
            <a:extLst>
              <a:ext uri="{FF2B5EF4-FFF2-40B4-BE49-F238E27FC236}">
                <a16:creationId xmlns:a16="http://schemas.microsoft.com/office/drawing/2014/main" xmlns="" id="{51C41C7F-DA9A-C641-9D18-2FC11DC2C7DB}"/>
              </a:ext>
            </a:extLst>
          </p:cNvPr>
          <p:cNvSpPr txBox="1"/>
          <p:nvPr/>
        </p:nvSpPr>
        <p:spPr>
          <a:xfrm>
            <a:off x="6623825" y="3206230"/>
            <a:ext cx="2301904" cy="307777"/>
          </a:xfrm>
          <a:prstGeom prst="rect">
            <a:avLst/>
          </a:prstGeom>
          <a:noFill/>
        </p:spPr>
        <p:txBody>
          <a:bodyPr wrap="square" rtlCol="0">
            <a:spAutoFit/>
          </a:bodyPr>
          <a:lstStyle/>
          <a:p>
            <a:pPr algn="ctr"/>
            <a:r>
              <a:rPr lang="en-US" sz="1400" dirty="0"/>
              <a:t>AWS </a:t>
            </a:r>
            <a:r>
              <a:rPr lang="en-US" sz="1400" dirty="0" err="1"/>
              <a:t>DataSync</a:t>
            </a:r>
            <a:r>
              <a:rPr lang="en-US" sz="1400" dirty="0"/>
              <a:t> </a:t>
            </a:r>
          </a:p>
        </p:txBody>
      </p:sp>
      <p:sp>
        <p:nvSpPr>
          <p:cNvPr id="16" name="TextBox 15">
            <a:extLst>
              <a:ext uri="{FF2B5EF4-FFF2-40B4-BE49-F238E27FC236}">
                <a16:creationId xmlns:a16="http://schemas.microsoft.com/office/drawing/2014/main" xmlns="" id="{1575594D-904F-DE4C-AD5E-3599F1BBBA1D}"/>
              </a:ext>
            </a:extLst>
          </p:cNvPr>
          <p:cNvSpPr txBox="1"/>
          <p:nvPr/>
        </p:nvSpPr>
        <p:spPr>
          <a:xfrm>
            <a:off x="9043640" y="3206230"/>
            <a:ext cx="2301904" cy="307777"/>
          </a:xfrm>
          <a:prstGeom prst="rect">
            <a:avLst/>
          </a:prstGeom>
          <a:noFill/>
        </p:spPr>
        <p:txBody>
          <a:bodyPr wrap="square" rtlCol="0">
            <a:spAutoFit/>
          </a:bodyPr>
          <a:lstStyle/>
          <a:p>
            <a:pPr algn="ctr"/>
            <a:r>
              <a:rPr lang="en-US" sz="1400" dirty="0"/>
              <a:t>AWS Migration Hub</a:t>
            </a:r>
          </a:p>
        </p:txBody>
      </p:sp>
      <p:pic>
        <p:nvPicPr>
          <p:cNvPr id="44" name="Graphic 43">
            <a:extLst>
              <a:ext uri="{FF2B5EF4-FFF2-40B4-BE49-F238E27FC236}">
                <a16:creationId xmlns:a16="http://schemas.microsoft.com/office/drawing/2014/main" xmlns="" id="{0C67EB9A-548B-DE4D-9E73-326B5C080760}"/>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2668758" y="2470311"/>
            <a:ext cx="711200" cy="711200"/>
          </a:xfrm>
          <a:prstGeom prst="rect">
            <a:avLst/>
          </a:prstGeom>
        </p:spPr>
      </p:pic>
      <p:pic>
        <p:nvPicPr>
          <p:cNvPr id="45" name="Graphic 44">
            <a:extLst>
              <a:ext uri="{FF2B5EF4-FFF2-40B4-BE49-F238E27FC236}">
                <a16:creationId xmlns:a16="http://schemas.microsoft.com/office/drawing/2014/main" xmlns="" id="{83167A38-1B9D-144A-A146-A017F5569E04}"/>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2668758" y="1118902"/>
            <a:ext cx="711200" cy="711200"/>
          </a:xfrm>
          <a:prstGeom prst="rect">
            <a:avLst/>
          </a:prstGeom>
        </p:spPr>
      </p:pic>
      <p:pic>
        <p:nvPicPr>
          <p:cNvPr id="46" name="Graphic 45">
            <a:extLst>
              <a:ext uri="{FF2B5EF4-FFF2-40B4-BE49-F238E27FC236}">
                <a16:creationId xmlns:a16="http://schemas.microsoft.com/office/drawing/2014/main" xmlns="" id="{7BD0C6DE-61AB-174C-9123-F8CCF1BDD49D}"/>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5010514" y="2470311"/>
            <a:ext cx="711200" cy="711200"/>
          </a:xfrm>
          <a:prstGeom prst="rect">
            <a:avLst/>
          </a:prstGeom>
        </p:spPr>
      </p:pic>
      <p:pic>
        <p:nvPicPr>
          <p:cNvPr id="47" name="Graphic 46">
            <a:extLst>
              <a:ext uri="{FF2B5EF4-FFF2-40B4-BE49-F238E27FC236}">
                <a16:creationId xmlns:a16="http://schemas.microsoft.com/office/drawing/2014/main" xmlns="" id="{CC6CD197-77FC-3843-ADC9-CBEB130EE86C}"/>
              </a:ext>
            </a:extLst>
          </p:cNvPr>
          <p:cNvPicPr>
            <a:picLocks noChangeAspect="1"/>
          </p:cNvPicPr>
          <p:nvPr/>
        </p:nvPicPr>
        <p:blipFill>
          <a:blip r:embed="rId8">
            <a:extLst>
              <a:ext uri="{96DAC541-7B7A-43D3-8B79-37D633B846F1}">
                <asvg:svgBlip xmlns:asvg="http://schemas.microsoft.com/office/drawing/2016/SVG/main" xmlns="" r:embed="rId9"/>
              </a:ext>
            </a:extLst>
          </a:blip>
          <a:stretch>
            <a:fillRect/>
          </a:stretch>
        </p:blipFill>
        <p:spPr>
          <a:xfrm>
            <a:off x="5010514" y="1118902"/>
            <a:ext cx="711200" cy="711200"/>
          </a:xfrm>
          <a:prstGeom prst="rect">
            <a:avLst/>
          </a:prstGeom>
        </p:spPr>
      </p:pic>
      <p:pic>
        <p:nvPicPr>
          <p:cNvPr id="48" name="Graphic 47">
            <a:extLst>
              <a:ext uri="{FF2B5EF4-FFF2-40B4-BE49-F238E27FC236}">
                <a16:creationId xmlns:a16="http://schemas.microsoft.com/office/drawing/2014/main" xmlns="" id="{33E08D09-FB60-F940-8614-ED2F73884016}"/>
              </a:ext>
            </a:extLst>
          </p:cNvPr>
          <p:cNvPicPr>
            <a:picLocks noChangeAspect="1"/>
          </p:cNvPicPr>
          <p:nvPr/>
        </p:nvPicPr>
        <p:blipFill>
          <a:blip r:embed="rId10">
            <a:extLst>
              <a:ext uri="{96DAC541-7B7A-43D3-8B79-37D633B846F1}">
                <asvg:svgBlip xmlns:asvg="http://schemas.microsoft.com/office/drawing/2016/SVG/main" xmlns="" r:embed="rId11"/>
              </a:ext>
            </a:extLst>
          </a:blip>
          <a:stretch>
            <a:fillRect/>
          </a:stretch>
        </p:blipFill>
        <p:spPr>
          <a:xfrm>
            <a:off x="7419177" y="2470311"/>
            <a:ext cx="711200" cy="711200"/>
          </a:xfrm>
          <a:prstGeom prst="rect">
            <a:avLst/>
          </a:prstGeom>
        </p:spPr>
      </p:pic>
      <p:pic>
        <p:nvPicPr>
          <p:cNvPr id="49" name="Graphic 48">
            <a:extLst>
              <a:ext uri="{FF2B5EF4-FFF2-40B4-BE49-F238E27FC236}">
                <a16:creationId xmlns:a16="http://schemas.microsoft.com/office/drawing/2014/main" xmlns="" id="{B92C02C4-AD46-BD46-B3A9-359CE49D1213}"/>
              </a:ext>
            </a:extLst>
          </p:cNvPr>
          <p:cNvPicPr>
            <a:picLocks noChangeAspect="1"/>
          </p:cNvPicPr>
          <p:nvPr/>
        </p:nvPicPr>
        <p:blipFill>
          <a:blip r:embed="rId12">
            <a:extLst>
              <a:ext uri="{96DAC541-7B7A-43D3-8B79-37D633B846F1}">
                <asvg:svgBlip xmlns:asvg="http://schemas.microsoft.com/office/drawing/2016/SVG/main" xmlns="" r:embed="rId13"/>
              </a:ext>
            </a:extLst>
          </a:blip>
          <a:stretch>
            <a:fillRect/>
          </a:stretch>
        </p:blipFill>
        <p:spPr>
          <a:xfrm>
            <a:off x="7419177" y="1118902"/>
            <a:ext cx="711200" cy="711200"/>
          </a:xfrm>
          <a:prstGeom prst="rect">
            <a:avLst/>
          </a:prstGeom>
        </p:spPr>
      </p:pic>
      <p:pic>
        <p:nvPicPr>
          <p:cNvPr id="50" name="Graphic 49">
            <a:extLst>
              <a:ext uri="{FF2B5EF4-FFF2-40B4-BE49-F238E27FC236}">
                <a16:creationId xmlns:a16="http://schemas.microsoft.com/office/drawing/2014/main" xmlns="" id="{A4CE34DA-1917-FB4A-A83D-81875998C248}"/>
              </a:ext>
            </a:extLst>
          </p:cNvPr>
          <p:cNvPicPr>
            <a:picLocks noChangeAspect="1"/>
          </p:cNvPicPr>
          <p:nvPr/>
        </p:nvPicPr>
        <p:blipFill>
          <a:blip r:embed="rId14">
            <a:extLst>
              <a:ext uri="{96DAC541-7B7A-43D3-8B79-37D633B846F1}">
                <asvg:svgBlip xmlns:asvg="http://schemas.microsoft.com/office/drawing/2016/SVG/main" xmlns="" r:embed="rId15"/>
              </a:ext>
            </a:extLst>
          </a:blip>
          <a:stretch>
            <a:fillRect/>
          </a:stretch>
        </p:blipFill>
        <p:spPr>
          <a:xfrm>
            <a:off x="9838992" y="2470311"/>
            <a:ext cx="711200" cy="711200"/>
          </a:xfrm>
          <a:prstGeom prst="rect">
            <a:avLst/>
          </a:prstGeom>
        </p:spPr>
      </p:pic>
      <p:pic>
        <p:nvPicPr>
          <p:cNvPr id="51" name="Graphic 50">
            <a:extLst>
              <a:ext uri="{FF2B5EF4-FFF2-40B4-BE49-F238E27FC236}">
                <a16:creationId xmlns:a16="http://schemas.microsoft.com/office/drawing/2014/main" xmlns="" id="{F47CFBE9-5944-8646-A498-7DF12FE70D09}"/>
              </a:ext>
            </a:extLst>
          </p:cNvPr>
          <p:cNvPicPr>
            <a:picLocks noChangeAspect="1"/>
          </p:cNvPicPr>
          <p:nvPr/>
        </p:nvPicPr>
        <p:blipFill>
          <a:blip r:embed="rId16">
            <a:extLst>
              <a:ext uri="{96DAC541-7B7A-43D3-8B79-37D633B846F1}">
                <asvg:svgBlip xmlns:asvg="http://schemas.microsoft.com/office/drawing/2016/SVG/main" xmlns="" r:embed="rId17"/>
              </a:ext>
            </a:extLst>
          </a:blip>
          <a:stretch>
            <a:fillRect/>
          </a:stretch>
        </p:blipFill>
        <p:spPr>
          <a:xfrm>
            <a:off x="9838992" y="1118902"/>
            <a:ext cx="711200" cy="711200"/>
          </a:xfrm>
          <a:prstGeom prst="rect">
            <a:avLst/>
          </a:prstGeom>
        </p:spPr>
      </p:pic>
    </p:spTree>
    <p:extLst>
      <p:ext uri="{BB962C8B-B14F-4D97-AF65-F5344CB8AC3E}">
        <p14:creationId xmlns:p14="http://schemas.microsoft.com/office/powerpoint/2010/main" val="262259439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A03F0D4A-4817-8A43-A440-9F6B4FA14A8F}"/>
              </a:ext>
            </a:extLst>
          </p:cNvPr>
          <p:cNvSpPr>
            <a:spLocks noGrp="1"/>
          </p:cNvSpPr>
          <p:nvPr>
            <p:ph type="sldNum" sz="quarter" idx="10"/>
          </p:nvPr>
        </p:nvSpPr>
        <p:spPr/>
        <p:txBody>
          <a:bodyPr/>
          <a:lstStyle/>
          <a:p>
            <a:fld id="{0E0E0192-C642-4D4F-AE82-A0D0DC02E26B}" type="slidenum">
              <a:rPr lang="en-US" smtClean="0"/>
              <a:t>79</a:t>
            </a:fld>
            <a:endParaRPr lang="en-US" dirty="0"/>
          </a:p>
        </p:txBody>
      </p:sp>
      <p:sp>
        <p:nvSpPr>
          <p:cNvPr id="3" name="Title 2">
            <a:extLst>
              <a:ext uri="{FF2B5EF4-FFF2-40B4-BE49-F238E27FC236}">
                <a16:creationId xmlns:a16="http://schemas.microsoft.com/office/drawing/2014/main" xmlns="" id="{55682DF8-936D-424D-BEBA-C02A65FAB55B}"/>
              </a:ext>
            </a:extLst>
          </p:cNvPr>
          <p:cNvSpPr>
            <a:spLocks noGrp="1"/>
          </p:cNvSpPr>
          <p:nvPr>
            <p:ph type="title"/>
          </p:nvPr>
        </p:nvSpPr>
        <p:spPr/>
        <p:txBody>
          <a:bodyPr/>
          <a:lstStyle/>
          <a:p>
            <a:r>
              <a:rPr lang="en-US" dirty="0"/>
              <a:t>Migration and Transfer</a:t>
            </a:r>
          </a:p>
        </p:txBody>
      </p:sp>
      <p:sp>
        <p:nvSpPr>
          <p:cNvPr id="4" name="Text Placeholder 3">
            <a:extLst>
              <a:ext uri="{FF2B5EF4-FFF2-40B4-BE49-F238E27FC236}">
                <a16:creationId xmlns:a16="http://schemas.microsoft.com/office/drawing/2014/main" xmlns="" id="{DC557D48-EA79-7A46-AE1B-01BC7550C1FC}"/>
              </a:ext>
            </a:extLst>
          </p:cNvPr>
          <p:cNvSpPr>
            <a:spLocks noGrp="1"/>
          </p:cNvSpPr>
          <p:nvPr>
            <p:ph type="body" sz="quarter" idx="11"/>
          </p:nvPr>
        </p:nvSpPr>
        <p:spPr/>
        <p:txBody>
          <a:bodyPr/>
          <a:lstStyle/>
          <a:p>
            <a:r>
              <a:rPr lang="en-US" dirty="0"/>
              <a:t>2/2</a:t>
            </a:r>
          </a:p>
        </p:txBody>
      </p:sp>
      <p:sp>
        <p:nvSpPr>
          <p:cNvPr id="6" name="TextBox 5">
            <a:extLst>
              <a:ext uri="{FF2B5EF4-FFF2-40B4-BE49-F238E27FC236}">
                <a16:creationId xmlns:a16="http://schemas.microsoft.com/office/drawing/2014/main" xmlns="" id="{A852984F-D1FA-C448-B940-7267666CD35F}"/>
              </a:ext>
            </a:extLst>
          </p:cNvPr>
          <p:cNvSpPr txBox="1"/>
          <p:nvPr/>
        </p:nvSpPr>
        <p:spPr>
          <a:xfrm>
            <a:off x="1873406" y="1841950"/>
            <a:ext cx="2301904" cy="523220"/>
          </a:xfrm>
          <a:prstGeom prst="rect">
            <a:avLst/>
          </a:prstGeom>
          <a:noFill/>
        </p:spPr>
        <p:txBody>
          <a:bodyPr wrap="square" rtlCol="0">
            <a:spAutoFit/>
          </a:bodyPr>
          <a:lstStyle/>
          <a:p>
            <a:pPr algn="ctr"/>
            <a:r>
              <a:rPr lang="en-US" sz="1400" dirty="0"/>
              <a:t>AWS Server Migration Service</a:t>
            </a:r>
          </a:p>
        </p:txBody>
      </p:sp>
      <p:cxnSp>
        <p:nvCxnSpPr>
          <p:cNvPr id="7" name="Straight Connector 6">
            <a:extLst>
              <a:ext uri="{FF2B5EF4-FFF2-40B4-BE49-F238E27FC236}">
                <a16:creationId xmlns:a16="http://schemas.microsoft.com/office/drawing/2014/main" xmlns="" id="{5C081868-757D-A64E-88EF-6C06397CA8F1}"/>
              </a:ext>
            </a:extLst>
          </p:cNvPr>
          <p:cNvCxnSpPr>
            <a:cxnSpLocks/>
          </p:cNvCxnSpPr>
          <p:nvPr/>
        </p:nvCxnSpPr>
        <p:spPr>
          <a:xfrm>
            <a:off x="4175311"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xmlns="" id="{CE35CC3A-BBE7-4C4E-9765-853B948F652E}"/>
              </a:ext>
            </a:extLst>
          </p:cNvPr>
          <p:cNvCxnSpPr>
            <a:cxnSpLocks/>
          </p:cNvCxnSpPr>
          <p:nvPr/>
        </p:nvCxnSpPr>
        <p:spPr>
          <a:xfrm>
            <a:off x="6532971"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xmlns="" id="{4BA88E44-1933-404D-821B-02BEFA29525D}"/>
              </a:ext>
            </a:extLst>
          </p:cNvPr>
          <p:cNvSpPr txBox="1"/>
          <p:nvPr/>
        </p:nvSpPr>
        <p:spPr>
          <a:xfrm>
            <a:off x="6499518" y="1841950"/>
            <a:ext cx="2301904" cy="307777"/>
          </a:xfrm>
          <a:prstGeom prst="rect">
            <a:avLst/>
          </a:prstGeom>
          <a:noFill/>
        </p:spPr>
        <p:txBody>
          <a:bodyPr wrap="square" rtlCol="0">
            <a:spAutoFit/>
          </a:bodyPr>
          <a:lstStyle/>
          <a:p>
            <a:pPr algn="ctr"/>
            <a:r>
              <a:rPr lang="en-US" sz="1400" dirty="0"/>
              <a:t>AWS Snowball</a:t>
            </a:r>
          </a:p>
        </p:txBody>
      </p:sp>
      <p:sp>
        <p:nvSpPr>
          <p:cNvPr id="11" name="TextBox 10">
            <a:extLst>
              <a:ext uri="{FF2B5EF4-FFF2-40B4-BE49-F238E27FC236}">
                <a16:creationId xmlns:a16="http://schemas.microsoft.com/office/drawing/2014/main" xmlns="" id="{4B02052B-1476-4644-B844-622DC698673B}"/>
              </a:ext>
            </a:extLst>
          </p:cNvPr>
          <p:cNvSpPr txBox="1"/>
          <p:nvPr/>
        </p:nvSpPr>
        <p:spPr>
          <a:xfrm>
            <a:off x="4175310" y="1841950"/>
            <a:ext cx="2301904" cy="307777"/>
          </a:xfrm>
          <a:prstGeom prst="rect">
            <a:avLst/>
          </a:prstGeom>
          <a:noFill/>
        </p:spPr>
        <p:txBody>
          <a:bodyPr wrap="square" rtlCol="0">
            <a:spAutoFit/>
          </a:bodyPr>
          <a:lstStyle/>
          <a:p>
            <a:pPr algn="ctr"/>
            <a:r>
              <a:rPr lang="en-US" sz="1400" dirty="0"/>
              <a:t>AWS Transfer for SFTP </a:t>
            </a:r>
          </a:p>
        </p:txBody>
      </p:sp>
      <p:sp>
        <p:nvSpPr>
          <p:cNvPr id="14" name="TextBox 13">
            <a:extLst>
              <a:ext uri="{FF2B5EF4-FFF2-40B4-BE49-F238E27FC236}">
                <a16:creationId xmlns:a16="http://schemas.microsoft.com/office/drawing/2014/main" xmlns="" id="{A00CF602-8568-374C-B120-9382001FF08D}"/>
              </a:ext>
            </a:extLst>
          </p:cNvPr>
          <p:cNvSpPr txBox="1"/>
          <p:nvPr/>
        </p:nvSpPr>
        <p:spPr>
          <a:xfrm>
            <a:off x="1873406" y="3266677"/>
            <a:ext cx="2301904" cy="523220"/>
          </a:xfrm>
          <a:prstGeom prst="rect">
            <a:avLst/>
          </a:prstGeom>
          <a:noFill/>
        </p:spPr>
        <p:txBody>
          <a:bodyPr wrap="square" rtlCol="0">
            <a:spAutoFit/>
          </a:bodyPr>
          <a:lstStyle/>
          <a:p>
            <a:pPr algn="ctr"/>
            <a:r>
              <a:rPr lang="en-US" sz="1400" dirty="0"/>
              <a:t>AWS Server Migration Service</a:t>
            </a:r>
          </a:p>
        </p:txBody>
      </p:sp>
      <p:sp>
        <p:nvSpPr>
          <p:cNvPr id="15" name="TextBox 14">
            <a:extLst>
              <a:ext uri="{FF2B5EF4-FFF2-40B4-BE49-F238E27FC236}">
                <a16:creationId xmlns:a16="http://schemas.microsoft.com/office/drawing/2014/main" xmlns="" id="{A4E590B6-05BD-9742-A531-417AFF65912E}"/>
              </a:ext>
            </a:extLst>
          </p:cNvPr>
          <p:cNvSpPr txBox="1"/>
          <p:nvPr/>
        </p:nvSpPr>
        <p:spPr>
          <a:xfrm>
            <a:off x="6499518" y="3266677"/>
            <a:ext cx="2301904" cy="307777"/>
          </a:xfrm>
          <a:prstGeom prst="rect">
            <a:avLst/>
          </a:prstGeom>
          <a:noFill/>
        </p:spPr>
        <p:txBody>
          <a:bodyPr wrap="square" rtlCol="0">
            <a:spAutoFit/>
          </a:bodyPr>
          <a:lstStyle/>
          <a:p>
            <a:pPr algn="ctr"/>
            <a:r>
              <a:rPr lang="en-US" sz="1400" dirty="0"/>
              <a:t>AWS Snowball</a:t>
            </a:r>
          </a:p>
        </p:txBody>
      </p:sp>
      <p:sp>
        <p:nvSpPr>
          <p:cNvPr id="16" name="TextBox 15">
            <a:extLst>
              <a:ext uri="{FF2B5EF4-FFF2-40B4-BE49-F238E27FC236}">
                <a16:creationId xmlns:a16="http://schemas.microsoft.com/office/drawing/2014/main" xmlns="" id="{14B15FC4-71FC-6040-BF67-089C851626CB}"/>
              </a:ext>
            </a:extLst>
          </p:cNvPr>
          <p:cNvSpPr txBox="1"/>
          <p:nvPr/>
        </p:nvSpPr>
        <p:spPr>
          <a:xfrm>
            <a:off x="4175310" y="3266677"/>
            <a:ext cx="2301904" cy="307777"/>
          </a:xfrm>
          <a:prstGeom prst="rect">
            <a:avLst/>
          </a:prstGeom>
          <a:noFill/>
        </p:spPr>
        <p:txBody>
          <a:bodyPr wrap="square" rtlCol="0">
            <a:spAutoFit/>
          </a:bodyPr>
          <a:lstStyle/>
          <a:p>
            <a:pPr algn="ctr"/>
            <a:r>
              <a:rPr lang="en-US" sz="1400" dirty="0"/>
              <a:t>AWS Transfer for SFTP </a:t>
            </a:r>
          </a:p>
        </p:txBody>
      </p:sp>
      <p:pic>
        <p:nvPicPr>
          <p:cNvPr id="25" name="Graphic 24">
            <a:extLst>
              <a:ext uri="{FF2B5EF4-FFF2-40B4-BE49-F238E27FC236}">
                <a16:creationId xmlns:a16="http://schemas.microsoft.com/office/drawing/2014/main" xmlns="" id="{1774BFC8-93BC-9E41-B080-99C1C4DBBA29}"/>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2668758" y="2562430"/>
            <a:ext cx="711200" cy="711200"/>
          </a:xfrm>
          <a:prstGeom prst="rect">
            <a:avLst/>
          </a:prstGeom>
        </p:spPr>
      </p:pic>
      <p:pic>
        <p:nvPicPr>
          <p:cNvPr id="26" name="Graphic 25">
            <a:extLst>
              <a:ext uri="{FF2B5EF4-FFF2-40B4-BE49-F238E27FC236}">
                <a16:creationId xmlns:a16="http://schemas.microsoft.com/office/drawing/2014/main" xmlns="" id="{349F451A-74B9-1A4B-BFD9-6DCB8BA50A7D}"/>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2668758" y="1130750"/>
            <a:ext cx="711200" cy="711200"/>
          </a:xfrm>
          <a:prstGeom prst="rect">
            <a:avLst/>
          </a:prstGeom>
        </p:spPr>
      </p:pic>
      <p:pic>
        <p:nvPicPr>
          <p:cNvPr id="27" name="Graphic 26">
            <a:extLst>
              <a:ext uri="{FF2B5EF4-FFF2-40B4-BE49-F238E27FC236}">
                <a16:creationId xmlns:a16="http://schemas.microsoft.com/office/drawing/2014/main" xmlns="" id="{7FB5FB5B-7EE1-7D46-989E-887BAFD327BE}"/>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4970662" y="2562430"/>
            <a:ext cx="711200" cy="711200"/>
          </a:xfrm>
          <a:prstGeom prst="rect">
            <a:avLst/>
          </a:prstGeom>
        </p:spPr>
      </p:pic>
      <p:pic>
        <p:nvPicPr>
          <p:cNvPr id="28" name="Graphic 27">
            <a:extLst>
              <a:ext uri="{FF2B5EF4-FFF2-40B4-BE49-F238E27FC236}">
                <a16:creationId xmlns:a16="http://schemas.microsoft.com/office/drawing/2014/main" xmlns="" id="{A2CC2665-B776-C54F-83D6-A4E37534AEC4}"/>
              </a:ext>
            </a:extLst>
          </p:cNvPr>
          <p:cNvPicPr>
            <a:picLocks noChangeAspect="1"/>
          </p:cNvPicPr>
          <p:nvPr/>
        </p:nvPicPr>
        <p:blipFill>
          <a:blip r:embed="rId8">
            <a:extLst>
              <a:ext uri="{96DAC541-7B7A-43D3-8B79-37D633B846F1}">
                <asvg:svgBlip xmlns:asvg="http://schemas.microsoft.com/office/drawing/2016/SVG/main" xmlns="" r:embed="rId9"/>
              </a:ext>
            </a:extLst>
          </a:blip>
          <a:stretch>
            <a:fillRect/>
          </a:stretch>
        </p:blipFill>
        <p:spPr>
          <a:xfrm>
            <a:off x="4970662" y="1130750"/>
            <a:ext cx="711200" cy="711200"/>
          </a:xfrm>
          <a:prstGeom prst="rect">
            <a:avLst/>
          </a:prstGeom>
        </p:spPr>
      </p:pic>
      <p:cxnSp>
        <p:nvCxnSpPr>
          <p:cNvPr id="18" name="Straight Connector 17">
            <a:extLst>
              <a:ext uri="{FF2B5EF4-FFF2-40B4-BE49-F238E27FC236}">
                <a16:creationId xmlns:a16="http://schemas.microsoft.com/office/drawing/2014/main" xmlns="" id="{7838DC27-DE5F-6F4F-B132-F6E8FD8CACFC}"/>
              </a:ext>
            </a:extLst>
          </p:cNvPr>
          <p:cNvCxnSpPr>
            <a:cxnSpLocks/>
          </p:cNvCxnSpPr>
          <p:nvPr/>
        </p:nvCxnSpPr>
        <p:spPr>
          <a:xfrm>
            <a:off x="8810658"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xmlns="" id="{4C8DE3B1-40A7-8E40-A49D-3F1B0F030648}"/>
              </a:ext>
            </a:extLst>
          </p:cNvPr>
          <p:cNvSpPr txBox="1"/>
          <p:nvPr/>
        </p:nvSpPr>
        <p:spPr>
          <a:xfrm>
            <a:off x="8777205" y="1841950"/>
            <a:ext cx="2301904" cy="307777"/>
          </a:xfrm>
          <a:prstGeom prst="rect">
            <a:avLst/>
          </a:prstGeom>
          <a:noFill/>
        </p:spPr>
        <p:txBody>
          <a:bodyPr wrap="square" rtlCol="0">
            <a:spAutoFit/>
          </a:bodyPr>
          <a:lstStyle/>
          <a:p>
            <a:pPr algn="ctr"/>
            <a:r>
              <a:rPr lang="en-US" sz="1400" dirty="0"/>
              <a:t>AWS Snowball Edge</a:t>
            </a:r>
          </a:p>
        </p:txBody>
      </p:sp>
      <p:sp>
        <p:nvSpPr>
          <p:cNvPr id="20" name="TextBox 19">
            <a:extLst>
              <a:ext uri="{FF2B5EF4-FFF2-40B4-BE49-F238E27FC236}">
                <a16:creationId xmlns:a16="http://schemas.microsoft.com/office/drawing/2014/main" xmlns="" id="{AC22306A-FAFB-0B44-9E54-186B153C43A1}"/>
              </a:ext>
            </a:extLst>
          </p:cNvPr>
          <p:cNvSpPr txBox="1"/>
          <p:nvPr/>
        </p:nvSpPr>
        <p:spPr>
          <a:xfrm>
            <a:off x="8777205" y="3266677"/>
            <a:ext cx="2301904" cy="307777"/>
          </a:xfrm>
          <a:prstGeom prst="rect">
            <a:avLst/>
          </a:prstGeom>
          <a:noFill/>
        </p:spPr>
        <p:txBody>
          <a:bodyPr wrap="square" rtlCol="0">
            <a:spAutoFit/>
          </a:bodyPr>
          <a:lstStyle/>
          <a:p>
            <a:pPr algn="ctr"/>
            <a:r>
              <a:rPr lang="en-US" sz="1400" dirty="0"/>
              <a:t>AWS Snowball Edge</a:t>
            </a:r>
          </a:p>
        </p:txBody>
      </p:sp>
      <p:pic>
        <p:nvPicPr>
          <p:cNvPr id="12" name="Graphic 11">
            <a:extLst>
              <a:ext uri="{FF2B5EF4-FFF2-40B4-BE49-F238E27FC236}">
                <a16:creationId xmlns:a16="http://schemas.microsoft.com/office/drawing/2014/main" xmlns="" id="{02D972C3-95CF-4446-8BCD-A8A0AB80C885}"/>
              </a:ext>
            </a:extLst>
          </p:cNvPr>
          <p:cNvPicPr>
            <a:picLocks noChangeAspect="1"/>
          </p:cNvPicPr>
          <p:nvPr/>
        </p:nvPicPr>
        <p:blipFill>
          <a:blip r:embed="rId10">
            <a:extLst>
              <a:ext uri="{96DAC541-7B7A-43D3-8B79-37D633B846F1}">
                <asvg:svgBlip xmlns:asvg="http://schemas.microsoft.com/office/drawing/2016/SVG/main" xmlns="" r:embed="rId11"/>
              </a:ext>
            </a:extLst>
          </a:blip>
          <a:stretch>
            <a:fillRect/>
          </a:stretch>
        </p:blipFill>
        <p:spPr>
          <a:xfrm>
            <a:off x="7328321" y="2553150"/>
            <a:ext cx="711200" cy="711200"/>
          </a:xfrm>
          <a:prstGeom prst="rect">
            <a:avLst/>
          </a:prstGeom>
        </p:spPr>
      </p:pic>
      <p:pic>
        <p:nvPicPr>
          <p:cNvPr id="17" name="Graphic 16">
            <a:extLst>
              <a:ext uri="{FF2B5EF4-FFF2-40B4-BE49-F238E27FC236}">
                <a16:creationId xmlns:a16="http://schemas.microsoft.com/office/drawing/2014/main" xmlns="" id="{6272D548-8CCE-454B-834D-126FAAFCB168}"/>
              </a:ext>
            </a:extLst>
          </p:cNvPr>
          <p:cNvPicPr>
            <a:picLocks noChangeAspect="1"/>
          </p:cNvPicPr>
          <p:nvPr/>
        </p:nvPicPr>
        <p:blipFill>
          <a:blip r:embed="rId12">
            <a:extLst>
              <a:ext uri="{96DAC541-7B7A-43D3-8B79-37D633B846F1}">
                <asvg:svgBlip xmlns:asvg="http://schemas.microsoft.com/office/drawing/2016/SVG/main" xmlns="" r:embed="rId13"/>
              </a:ext>
            </a:extLst>
          </a:blip>
          <a:stretch>
            <a:fillRect/>
          </a:stretch>
        </p:blipFill>
        <p:spPr>
          <a:xfrm>
            <a:off x="7328321" y="1130750"/>
            <a:ext cx="711200" cy="711200"/>
          </a:xfrm>
          <a:prstGeom prst="rect">
            <a:avLst/>
          </a:prstGeom>
        </p:spPr>
      </p:pic>
      <p:pic>
        <p:nvPicPr>
          <p:cNvPr id="22" name="Graphic 21">
            <a:extLst>
              <a:ext uri="{FF2B5EF4-FFF2-40B4-BE49-F238E27FC236}">
                <a16:creationId xmlns:a16="http://schemas.microsoft.com/office/drawing/2014/main" xmlns="" id="{03DA41F5-0B40-C347-9341-FF267818EAB0}"/>
              </a:ext>
            </a:extLst>
          </p:cNvPr>
          <p:cNvPicPr>
            <a:picLocks noChangeAspect="1"/>
          </p:cNvPicPr>
          <p:nvPr/>
        </p:nvPicPr>
        <p:blipFill>
          <a:blip r:embed="rId14">
            <a:extLst>
              <a:ext uri="{96DAC541-7B7A-43D3-8B79-37D633B846F1}">
                <asvg:svgBlip xmlns:asvg="http://schemas.microsoft.com/office/drawing/2016/SVG/main" xmlns="" r:embed="rId15"/>
              </a:ext>
            </a:extLst>
          </a:blip>
          <a:stretch>
            <a:fillRect/>
          </a:stretch>
        </p:blipFill>
        <p:spPr>
          <a:xfrm>
            <a:off x="9589284" y="1130750"/>
            <a:ext cx="711200" cy="711200"/>
          </a:xfrm>
          <a:prstGeom prst="rect">
            <a:avLst/>
          </a:prstGeom>
        </p:spPr>
      </p:pic>
      <p:pic>
        <p:nvPicPr>
          <p:cNvPr id="24" name="Graphic 23">
            <a:extLst>
              <a:ext uri="{FF2B5EF4-FFF2-40B4-BE49-F238E27FC236}">
                <a16:creationId xmlns:a16="http://schemas.microsoft.com/office/drawing/2014/main" xmlns="" id="{B5299BC3-85BD-984C-95B6-1C8D0954E7DD}"/>
              </a:ext>
            </a:extLst>
          </p:cNvPr>
          <p:cNvPicPr>
            <a:picLocks noChangeAspect="1"/>
          </p:cNvPicPr>
          <p:nvPr/>
        </p:nvPicPr>
        <p:blipFill>
          <a:blip r:embed="rId16">
            <a:extLst>
              <a:ext uri="{96DAC541-7B7A-43D3-8B79-37D633B846F1}">
                <asvg:svgBlip xmlns:asvg="http://schemas.microsoft.com/office/drawing/2016/SVG/main" xmlns="" r:embed="rId17"/>
              </a:ext>
            </a:extLst>
          </a:blip>
          <a:stretch>
            <a:fillRect/>
          </a:stretch>
        </p:blipFill>
        <p:spPr>
          <a:xfrm>
            <a:off x="9589284" y="2562430"/>
            <a:ext cx="711200" cy="711200"/>
          </a:xfrm>
          <a:prstGeom prst="rect">
            <a:avLst/>
          </a:prstGeom>
        </p:spPr>
      </p:pic>
    </p:spTree>
    <p:extLst>
      <p:ext uri="{BB962C8B-B14F-4D97-AF65-F5344CB8AC3E}">
        <p14:creationId xmlns:p14="http://schemas.microsoft.com/office/powerpoint/2010/main" val="17152345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2E14C58-1D63-CA44-9D51-530E26C96C37}"/>
              </a:ext>
            </a:extLst>
          </p:cNvPr>
          <p:cNvSpPr>
            <a:spLocks noGrp="1"/>
          </p:cNvSpPr>
          <p:nvPr>
            <p:ph type="title"/>
          </p:nvPr>
        </p:nvSpPr>
        <p:spPr/>
        <p:txBody>
          <a:bodyPr/>
          <a:lstStyle/>
          <a:p>
            <a:r>
              <a:rPr lang="en-US"/>
              <a:t>System</a:t>
            </a:r>
            <a:endParaRPr lang="en-US" dirty="0"/>
          </a:p>
        </p:txBody>
      </p:sp>
      <p:sp>
        <p:nvSpPr>
          <p:cNvPr id="13" name="Text Placeholder 12">
            <a:extLst>
              <a:ext uri="{FF2B5EF4-FFF2-40B4-BE49-F238E27FC236}">
                <a16:creationId xmlns:a16="http://schemas.microsoft.com/office/drawing/2014/main" xmlns="" id="{E64D038A-799B-7440-82C5-023395581430}"/>
              </a:ext>
            </a:extLst>
          </p:cNvPr>
          <p:cNvSpPr>
            <a:spLocks noGrp="1"/>
          </p:cNvSpPr>
          <p:nvPr>
            <p:ph type="body" idx="1"/>
          </p:nvPr>
        </p:nvSpPr>
        <p:spPr/>
        <p:txBody>
          <a:bodyPr/>
          <a:lstStyle/>
          <a:p>
            <a:r>
              <a:rPr lang="en-US"/>
              <a:t>An all-up look at the diagram system</a:t>
            </a:r>
            <a:endParaRPr lang="en-US" dirty="0"/>
          </a:p>
        </p:txBody>
      </p:sp>
      <p:sp>
        <p:nvSpPr>
          <p:cNvPr id="5" name="Slide Number Placeholder 4">
            <a:extLst>
              <a:ext uri="{FF2B5EF4-FFF2-40B4-BE49-F238E27FC236}">
                <a16:creationId xmlns:a16="http://schemas.microsoft.com/office/drawing/2014/main" xmlns="" id="{B24AECC3-92CE-EA46-9A3A-5EC5D971052B}"/>
              </a:ext>
            </a:extLst>
          </p:cNvPr>
          <p:cNvSpPr>
            <a:spLocks noGrp="1"/>
          </p:cNvSpPr>
          <p:nvPr>
            <p:ph type="sldNum" sz="quarter" idx="4"/>
          </p:nvPr>
        </p:nvSpPr>
        <p:spPr/>
        <p:txBody>
          <a:bodyPr/>
          <a:lstStyle/>
          <a:p>
            <a:fld id="{0E0E0192-C642-4D4F-AE82-A0D0DC02E26B}" type="slidenum">
              <a:rPr lang="en-US" smtClean="0"/>
              <a:pPr/>
              <a:t>8</a:t>
            </a:fld>
            <a:endParaRPr lang="en-US" dirty="0"/>
          </a:p>
        </p:txBody>
      </p:sp>
    </p:spTree>
    <p:extLst>
      <p:ext uri="{BB962C8B-B14F-4D97-AF65-F5344CB8AC3E}">
        <p14:creationId xmlns:p14="http://schemas.microsoft.com/office/powerpoint/2010/main" val="239902038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A03F0D4A-4817-8A43-A440-9F6B4FA14A8F}"/>
              </a:ext>
            </a:extLst>
          </p:cNvPr>
          <p:cNvSpPr>
            <a:spLocks noGrp="1"/>
          </p:cNvSpPr>
          <p:nvPr>
            <p:ph type="sldNum" sz="quarter" idx="10"/>
          </p:nvPr>
        </p:nvSpPr>
        <p:spPr/>
        <p:txBody>
          <a:bodyPr/>
          <a:lstStyle/>
          <a:p>
            <a:fld id="{0E0E0192-C642-4D4F-AE82-A0D0DC02E26B}" type="slidenum">
              <a:rPr lang="en-US" smtClean="0"/>
              <a:t>80</a:t>
            </a:fld>
            <a:endParaRPr lang="en-US" dirty="0"/>
          </a:p>
        </p:txBody>
      </p:sp>
      <p:sp>
        <p:nvSpPr>
          <p:cNvPr id="3" name="Title 2">
            <a:extLst>
              <a:ext uri="{FF2B5EF4-FFF2-40B4-BE49-F238E27FC236}">
                <a16:creationId xmlns:a16="http://schemas.microsoft.com/office/drawing/2014/main" xmlns="" id="{55682DF8-936D-424D-BEBA-C02A65FAB55B}"/>
              </a:ext>
            </a:extLst>
          </p:cNvPr>
          <p:cNvSpPr>
            <a:spLocks noGrp="1"/>
          </p:cNvSpPr>
          <p:nvPr>
            <p:ph type="title"/>
          </p:nvPr>
        </p:nvSpPr>
        <p:spPr/>
        <p:txBody>
          <a:bodyPr/>
          <a:lstStyle/>
          <a:p>
            <a:r>
              <a:rPr lang="en-US" dirty="0"/>
              <a:t>Migration and Transfer</a:t>
            </a:r>
          </a:p>
        </p:txBody>
      </p:sp>
      <p:sp>
        <p:nvSpPr>
          <p:cNvPr id="4" name="Text Placeholder 3">
            <a:extLst>
              <a:ext uri="{FF2B5EF4-FFF2-40B4-BE49-F238E27FC236}">
                <a16:creationId xmlns:a16="http://schemas.microsoft.com/office/drawing/2014/main" xmlns="" id="{DC557D48-EA79-7A46-AE1B-01BC7550C1FC}"/>
              </a:ext>
            </a:extLst>
          </p:cNvPr>
          <p:cNvSpPr>
            <a:spLocks noGrp="1"/>
          </p:cNvSpPr>
          <p:nvPr>
            <p:ph type="body" sz="quarter" idx="11"/>
          </p:nvPr>
        </p:nvSpPr>
        <p:spPr/>
        <p:txBody>
          <a:bodyPr/>
          <a:lstStyle/>
          <a:p>
            <a:r>
              <a:rPr lang="en-US" dirty="0"/>
              <a:t>2/2</a:t>
            </a:r>
          </a:p>
        </p:txBody>
      </p:sp>
      <p:sp>
        <p:nvSpPr>
          <p:cNvPr id="6" name="TextBox 5">
            <a:extLst>
              <a:ext uri="{FF2B5EF4-FFF2-40B4-BE49-F238E27FC236}">
                <a16:creationId xmlns:a16="http://schemas.microsoft.com/office/drawing/2014/main" xmlns="" id="{A852984F-D1FA-C448-B940-7267666CD35F}"/>
              </a:ext>
            </a:extLst>
          </p:cNvPr>
          <p:cNvSpPr txBox="1"/>
          <p:nvPr/>
        </p:nvSpPr>
        <p:spPr>
          <a:xfrm>
            <a:off x="1860681" y="1926563"/>
            <a:ext cx="2301904" cy="307777"/>
          </a:xfrm>
          <a:prstGeom prst="rect">
            <a:avLst/>
          </a:prstGeom>
          <a:noFill/>
        </p:spPr>
        <p:txBody>
          <a:bodyPr wrap="square" rtlCol="0">
            <a:spAutoFit/>
          </a:bodyPr>
          <a:lstStyle/>
          <a:p>
            <a:pPr algn="ctr"/>
            <a:r>
              <a:rPr lang="en-US" sz="1400" dirty="0"/>
              <a:t>AWS Snowmobile</a:t>
            </a:r>
          </a:p>
        </p:txBody>
      </p:sp>
      <p:sp>
        <p:nvSpPr>
          <p:cNvPr id="14" name="TextBox 13">
            <a:extLst>
              <a:ext uri="{FF2B5EF4-FFF2-40B4-BE49-F238E27FC236}">
                <a16:creationId xmlns:a16="http://schemas.microsoft.com/office/drawing/2014/main" xmlns="" id="{A00CF602-8568-374C-B120-9382001FF08D}"/>
              </a:ext>
            </a:extLst>
          </p:cNvPr>
          <p:cNvSpPr txBox="1"/>
          <p:nvPr/>
        </p:nvSpPr>
        <p:spPr>
          <a:xfrm>
            <a:off x="1873406" y="3266677"/>
            <a:ext cx="2301904" cy="307777"/>
          </a:xfrm>
          <a:prstGeom prst="rect">
            <a:avLst/>
          </a:prstGeom>
          <a:noFill/>
        </p:spPr>
        <p:txBody>
          <a:bodyPr wrap="square" rtlCol="0">
            <a:spAutoFit/>
          </a:bodyPr>
          <a:lstStyle/>
          <a:p>
            <a:pPr algn="ctr"/>
            <a:r>
              <a:rPr lang="en-US" sz="1400" dirty="0"/>
              <a:t>AWS Snowmobile</a:t>
            </a:r>
          </a:p>
        </p:txBody>
      </p:sp>
      <p:pic>
        <p:nvPicPr>
          <p:cNvPr id="8" name="Graphic 7">
            <a:extLst>
              <a:ext uri="{FF2B5EF4-FFF2-40B4-BE49-F238E27FC236}">
                <a16:creationId xmlns:a16="http://schemas.microsoft.com/office/drawing/2014/main" xmlns="" id="{5F94465E-A6B5-F94A-A797-0E35CD6D5E76}"/>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2668758" y="2553150"/>
            <a:ext cx="711200" cy="711200"/>
          </a:xfrm>
          <a:prstGeom prst="rect">
            <a:avLst/>
          </a:prstGeom>
        </p:spPr>
      </p:pic>
      <p:pic>
        <p:nvPicPr>
          <p:cNvPr id="13" name="Graphic 12">
            <a:extLst>
              <a:ext uri="{FF2B5EF4-FFF2-40B4-BE49-F238E27FC236}">
                <a16:creationId xmlns:a16="http://schemas.microsoft.com/office/drawing/2014/main" xmlns="" id="{C807B31A-3CAB-E84E-9A69-D0E92A6E14A4}"/>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2668758" y="1130750"/>
            <a:ext cx="711200" cy="711200"/>
          </a:xfrm>
          <a:prstGeom prst="rect">
            <a:avLst/>
          </a:prstGeom>
        </p:spPr>
      </p:pic>
    </p:spTree>
    <p:extLst>
      <p:ext uri="{BB962C8B-B14F-4D97-AF65-F5344CB8AC3E}">
        <p14:creationId xmlns:p14="http://schemas.microsoft.com/office/powerpoint/2010/main" val="260499956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D62C306-2F93-2646-9A72-FB6DC0948856}"/>
              </a:ext>
            </a:extLst>
          </p:cNvPr>
          <p:cNvSpPr>
            <a:spLocks noGrp="1"/>
          </p:cNvSpPr>
          <p:nvPr>
            <p:ph type="title"/>
          </p:nvPr>
        </p:nvSpPr>
        <p:spPr/>
        <p:txBody>
          <a:bodyPr/>
          <a:lstStyle/>
          <a:p>
            <a:r>
              <a:rPr lang="en-US" dirty="0"/>
              <a:t>Mobile</a:t>
            </a:r>
          </a:p>
        </p:txBody>
      </p:sp>
      <p:sp>
        <p:nvSpPr>
          <p:cNvPr id="3" name="Slide Number Placeholder 2">
            <a:extLst>
              <a:ext uri="{FF2B5EF4-FFF2-40B4-BE49-F238E27FC236}">
                <a16:creationId xmlns:a16="http://schemas.microsoft.com/office/drawing/2014/main" xmlns="" id="{77F430BA-5265-1B4D-A35E-B0BC3AE362E7}"/>
              </a:ext>
            </a:extLst>
          </p:cNvPr>
          <p:cNvSpPr>
            <a:spLocks noGrp="1"/>
          </p:cNvSpPr>
          <p:nvPr>
            <p:ph type="sldNum" sz="quarter" idx="10"/>
          </p:nvPr>
        </p:nvSpPr>
        <p:spPr/>
        <p:txBody>
          <a:bodyPr/>
          <a:lstStyle/>
          <a:p>
            <a:fld id="{0E0E0192-C642-4D4F-AE82-A0D0DC02E26B}" type="slidenum">
              <a:rPr lang="en-US" smtClean="0"/>
              <a:t>81</a:t>
            </a:fld>
            <a:endParaRPr lang="en-US" dirty="0"/>
          </a:p>
        </p:txBody>
      </p:sp>
      <p:pic>
        <p:nvPicPr>
          <p:cNvPr id="4" name="Graphic 3">
            <a:extLst>
              <a:ext uri="{FF2B5EF4-FFF2-40B4-BE49-F238E27FC236}">
                <a16:creationId xmlns:a16="http://schemas.microsoft.com/office/drawing/2014/main" xmlns="" id="{205EA49D-B2F8-B643-B04E-F800B4E6BF37}"/>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10175184" y="3533698"/>
            <a:ext cx="952500" cy="952500"/>
          </a:xfrm>
          <a:prstGeom prst="rect">
            <a:avLst/>
          </a:prstGeom>
        </p:spPr>
      </p:pic>
      <p:pic>
        <p:nvPicPr>
          <p:cNvPr id="5" name="Graphic 4">
            <a:extLst>
              <a:ext uri="{FF2B5EF4-FFF2-40B4-BE49-F238E27FC236}">
                <a16:creationId xmlns:a16="http://schemas.microsoft.com/office/drawing/2014/main" xmlns="" id="{954E6D2E-2571-9741-B2E5-B62456AA5FDF}"/>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10175184" y="2280621"/>
            <a:ext cx="952500" cy="952500"/>
          </a:xfrm>
          <a:prstGeom prst="rect">
            <a:avLst/>
          </a:prstGeom>
        </p:spPr>
      </p:pic>
    </p:spTree>
    <p:extLst>
      <p:ext uri="{BB962C8B-B14F-4D97-AF65-F5344CB8AC3E}">
        <p14:creationId xmlns:p14="http://schemas.microsoft.com/office/powerpoint/2010/main" val="36894846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637FF5DD-250F-C04E-A903-473DC65FF861}"/>
              </a:ext>
            </a:extLst>
          </p:cNvPr>
          <p:cNvSpPr>
            <a:spLocks noGrp="1"/>
          </p:cNvSpPr>
          <p:nvPr>
            <p:ph type="sldNum" sz="quarter" idx="10"/>
          </p:nvPr>
        </p:nvSpPr>
        <p:spPr/>
        <p:txBody>
          <a:bodyPr/>
          <a:lstStyle/>
          <a:p>
            <a:fld id="{0E0E0192-C642-4D4F-AE82-A0D0DC02E26B}" type="slidenum">
              <a:rPr lang="en-US" smtClean="0"/>
              <a:t>82</a:t>
            </a:fld>
            <a:endParaRPr lang="en-US" dirty="0"/>
          </a:p>
        </p:txBody>
      </p:sp>
      <p:sp>
        <p:nvSpPr>
          <p:cNvPr id="3" name="Title 2">
            <a:extLst>
              <a:ext uri="{FF2B5EF4-FFF2-40B4-BE49-F238E27FC236}">
                <a16:creationId xmlns:a16="http://schemas.microsoft.com/office/drawing/2014/main" xmlns="" id="{A9F0BC10-ED4A-3645-AF27-1B4E283E8B76}"/>
              </a:ext>
            </a:extLst>
          </p:cNvPr>
          <p:cNvSpPr>
            <a:spLocks noGrp="1"/>
          </p:cNvSpPr>
          <p:nvPr>
            <p:ph type="title"/>
          </p:nvPr>
        </p:nvSpPr>
        <p:spPr/>
        <p:txBody>
          <a:bodyPr/>
          <a:lstStyle/>
          <a:p>
            <a:r>
              <a:rPr lang="en-US" dirty="0"/>
              <a:t>Mobile</a:t>
            </a:r>
          </a:p>
        </p:txBody>
      </p:sp>
      <p:sp>
        <p:nvSpPr>
          <p:cNvPr id="4" name="Text Placeholder 3">
            <a:extLst>
              <a:ext uri="{FF2B5EF4-FFF2-40B4-BE49-F238E27FC236}">
                <a16:creationId xmlns:a16="http://schemas.microsoft.com/office/drawing/2014/main" xmlns="" id="{06D1194B-83A7-B54D-AAF0-34D19647BF67}"/>
              </a:ext>
            </a:extLst>
          </p:cNvPr>
          <p:cNvSpPr>
            <a:spLocks noGrp="1"/>
          </p:cNvSpPr>
          <p:nvPr>
            <p:ph type="body" sz="quarter" idx="11"/>
          </p:nvPr>
        </p:nvSpPr>
        <p:spPr/>
        <p:txBody>
          <a:bodyPr/>
          <a:lstStyle/>
          <a:p>
            <a:r>
              <a:rPr lang="en-US" dirty="0"/>
              <a:t>1/2</a:t>
            </a:r>
          </a:p>
        </p:txBody>
      </p:sp>
      <p:sp>
        <p:nvSpPr>
          <p:cNvPr id="6" name="TextBox 5">
            <a:extLst>
              <a:ext uri="{FF2B5EF4-FFF2-40B4-BE49-F238E27FC236}">
                <a16:creationId xmlns:a16="http://schemas.microsoft.com/office/drawing/2014/main" xmlns="" id="{CD534A94-A404-C745-9B3E-24CB9AE2DD10}"/>
              </a:ext>
            </a:extLst>
          </p:cNvPr>
          <p:cNvSpPr txBox="1"/>
          <p:nvPr/>
        </p:nvSpPr>
        <p:spPr>
          <a:xfrm>
            <a:off x="1873406" y="1994317"/>
            <a:ext cx="2301904" cy="307777"/>
          </a:xfrm>
          <a:prstGeom prst="rect">
            <a:avLst/>
          </a:prstGeom>
          <a:noFill/>
        </p:spPr>
        <p:txBody>
          <a:bodyPr wrap="square" rtlCol="0">
            <a:spAutoFit/>
          </a:bodyPr>
          <a:lstStyle/>
          <a:p>
            <a:pPr algn="ctr"/>
            <a:r>
              <a:rPr lang="en-US" sz="1400" dirty="0"/>
              <a:t>Amazon API Gateway</a:t>
            </a:r>
          </a:p>
        </p:txBody>
      </p:sp>
      <p:cxnSp>
        <p:nvCxnSpPr>
          <p:cNvPr id="7" name="Straight Connector 6">
            <a:extLst>
              <a:ext uri="{FF2B5EF4-FFF2-40B4-BE49-F238E27FC236}">
                <a16:creationId xmlns:a16="http://schemas.microsoft.com/office/drawing/2014/main" xmlns="" id="{5CA439F0-8A63-E24A-A25A-28C5DAEB7C77}"/>
              </a:ext>
            </a:extLst>
          </p:cNvPr>
          <p:cNvCxnSpPr>
            <a:cxnSpLocks/>
          </p:cNvCxnSpPr>
          <p:nvPr/>
        </p:nvCxnSpPr>
        <p:spPr>
          <a:xfrm>
            <a:off x="4175311"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xmlns="" id="{0C46E85A-1CC9-8044-A320-CB8DACF8438A}"/>
              </a:ext>
            </a:extLst>
          </p:cNvPr>
          <p:cNvCxnSpPr>
            <a:cxnSpLocks/>
          </p:cNvCxnSpPr>
          <p:nvPr/>
        </p:nvCxnSpPr>
        <p:spPr>
          <a:xfrm>
            <a:off x="6561672"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xmlns="" id="{E9C4C28D-C585-C542-BD14-8E3E3B433985}"/>
              </a:ext>
            </a:extLst>
          </p:cNvPr>
          <p:cNvCxnSpPr>
            <a:cxnSpLocks/>
          </p:cNvCxnSpPr>
          <p:nvPr/>
        </p:nvCxnSpPr>
        <p:spPr>
          <a:xfrm>
            <a:off x="8981486"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xmlns="" id="{96EE5863-4F91-234F-8FC2-6AA6C0DF8A2D}"/>
              </a:ext>
            </a:extLst>
          </p:cNvPr>
          <p:cNvSpPr txBox="1"/>
          <p:nvPr/>
        </p:nvSpPr>
        <p:spPr>
          <a:xfrm>
            <a:off x="4215162" y="1994317"/>
            <a:ext cx="2301904" cy="307777"/>
          </a:xfrm>
          <a:prstGeom prst="rect">
            <a:avLst/>
          </a:prstGeom>
          <a:noFill/>
        </p:spPr>
        <p:txBody>
          <a:bodyPr wrap="square" rtlCol="0">
            <a:spAutoFit/>
          </a:bodyPr>
          <a:lstStyle/>
          <a:p>
            <a:pPr algn="ctr"/>
            <a:r>
              <a:rPr lang="en-US" sz="1400" dirty="0"/>
              <a:t>Amazon Pinpoint</a:t>
            </a:r>
          </a:p>
        </p:txBody>
      </p:sp>
      <p:sp>
        <p:nvSpPr>
          <p:cNvPr id="11" name="TextBox 10">
            <a:extLst>
              <a:ext uri="{FF2B5EF4-FFF2-40B4-BE49-F238E27FC236}">
                <a16:creationId xmlns:a16="http://schemas.microsoft.com/office/drawing/2014/main" xmlns="" id="{8CA8BB9A-4B84-154B-A7D0-6E087DA04F49}"/>
              </a:ext>
            </a:extLst>
          </p:cNvPr>
          <p:cNvSpPr txBox="1"/>
          <p:nvPr/>
        </p:nvSpPr>
        <p:spPr>
          <a:xfrm>
            <a:off x="6623825" y="1994317"/>
            <a:ext cx="2301904" cy="307777"/>
          </a:xfrm>
          <a:prstGeom prst="rect">
            <a:avLst/>
          </a:prstGeom>
          <a:noFill/>
        </p:spPr>
        <p:txBody>
          <a:bodyPr wrap="square" rtlCol="0">
            <a:spAutoFit/>
          </a:bodyPr>
          <a:lstStyle/>
          <a:p>
            <a:pPr algn="ctr"/>
            <a:r>
              <a:rPr lang="en-US" sz="1400" dirty="0"/>
              <a:t>AWS Amplify</a:t>
            </a:r>
          </a:p>
        </p:txBody>
      </p:sp>
      <p:sp>
        <p:nvSpPr>
          <p:cNvPr id="12" name="TextBox 11">
            <a:extLst>
              <a:ext uri="{FF2B5EF4-FFF2-40B4-BE49-F238E27FC236}">
                <a16:creationId xmlns:a16="http://schemas.microsoft.com/office/drawing/2014/main" xmlns="" id="{2A886A76-C04F-E843-8126-259617CAFA03}"/>
              </a:ext>
            </a:extLst>
          </p:cNvPr>
          <p:cNvSpPr txBox="1"/>
          <p:nvPr/>
        </p:nvSpPr>
        <p:spPr>
          <a:xfrm>
            <a:off x="9077093" y="1994317"/>
            <a:ext cx="2301904" cy="307777"/>
          </a:xfrm>
          <a:prstGeom prst="rect">
            <a:avLst/>
          </a:prstGeom>
          <a:noFill/>
        </p:spPr>
        <p:txBody>
          <a:bodyPr wrap="square" rtlCol="0">
            <a:spAutoFit/>
          </a:bodyPr>
          <a:lstStyle/>
          <a:p>
            <a:pPr algn="ctr"/>
            <a:r>
              <a:rPr lang="en-US" sz="1400" dirty="0"/>
              <a:t>AWS AppSync</a:t>
            </a:r>
          </a:p>
        </p:txBody>
      </p:sp>
      <p:sp>
        <p:nvSpPr>
          <p:cNvPr id="13" name="TextBox 12">
            <a:extLst>
              <a:ext uri="{FF2B5EF4-FFF2-40B4-BE49-F238E27FC236}">
                <a16:creationId xmlns:a16="http://schemas.microsoft.com/office/drawing/2014/main" xmlns="" id="{396F25D3-DA1D-C84F-A5BE-7979DECFB17F}"/>
              </a:ext>
            </a:extLst>
          </p:cNvPr>
          <p:cNvSpPr txBox="1"/>
          <p:nvPr/>
        </p:nvSpPr>
        <p:spPr>
          <a:xfrm>
            <a:off x="1873406" y="3354766"/>
            <a:ext cx="2301904" cy="307777"/>
          </a:xfrm>
          <a:prstGeom prst="rect">
            <a:avLst/>
          </a:prstGeom>
          <a:noFill/>
        </p:spPr>
        <p:txBody>
          <a:bodyPr wrap="square" rtlCol="0">
            <a:spAutoFit/>
          </a:bodyPr>
          <a:lstStyle/>
          <a:p>
            <a:pPr algn="ctr"/>
            <a:r>
              <a:rPr lang="en-US" sz="1400" dirty="0"/>
              <a:t>Amazon API Gateway</a:t>
            </a:r>
          </a:p>
        </p:txBody>
      </p:sp>
      <p:sp>
        <p:nvSpPr>
          <p:cNvPr id="14" name="TextBox 13">
            <a:extLst>
              <a:ext uri="{FF2B5EF4-FFF2-40B4-BE49-F238E27FC236}">
                <a16:creationId xmlns:a16="http://schemas.microsoft.com/office/drawing/2014/main" xmlns="" id="{65D9C450-7170-3141-999A-FF01B26FD0C2}"/>
              </a:ext>
            </a:extLst>
          </p:cNvPr>
          <p:cNvSpPr txBox="1"/>
          <p:nvPr/>
        </p:nvSpPr>
        <p:spPr>
          <a:xfrm>
            <a:off x="4215162" y="3354766"/>
            <a:ext cx="2301904" cy="307777"/>
          </a:xfrm>
          <a:prstGeom prst="rect">
            <a:avLst/>
          </a:prstGeom>
          <a:noFill/>
        </p:spPr>
        <p:txBody>
          <a:bodyPr wrap="square" rtlCol="0">
            <a:spAutoFit/>
          </a:bodyPr>
          <a:lstStyle/>
          <a:p>
            <a:pPr algn="ctr"/>
            <a:r>
              <a:rPr lang="en-US" sz="1400" dirty="0"/>
              <a:t>Amazon Pinpoint</a:t>
            </a:r>
          </a:p>
        </p:txBody>
      </p:sp>
      <p:sp>
        <p:nvSpPr>
          <p:cNvPr id="15" name="TextBox 14">
            <a:extLst>
              <a:ext uri="{FF2B5EF4-FFF2-40B4-BE49-F238E27FC236}">
                <a16:creationId xmlns:a16="http://schemas.microsoft.com/office/drawing/2014/main" xmlns="" id="{F10AF58F-7063-BA4A-ACD8-9962353CDF68}"/>
              </a:ext>
            </a:extLst>
          </p:cNvPr>
          <p:cNvSpPr txBox="1"/>
          <p:nvPr/>
        </p:nvSpPr>
        <p:spPr>
          <a:xfrm>
            <a:off x="6623825" y="3354766"/>
            <a:ext cx="2301904" cy="307777"/>
          </a:xfrm>
          <a:prstGeom prst="rect">
            <a:avLst/>
          </a:prstGeom>
          <a:noFill/>
        </p:spPr>
        <p:txBody>
          <a:bodyPr wrap="square" rtlCol="0">
            <a:spAutoFit/>
          </a:bodyPr>
          <a:lstStyle/>
          <a:p>
            <a:pPr algn="ctr"/>
            <a:r>
              <a:rPr lang="en-US" sz="1400" dirty="0"/>
              <a:t>AWS Amplify</a:t>
            </a:r>
          </a:p>
        </p:txBody>
      </p:sp>
      <p:sp>
        <p:nvSpPr>
          <p:cNvPr id="16" name="TextBox 15">
            <a:extLst>
              <a:ext uri="{FF2B5EF4-FFF2-40B4-BE49-F238E27FC236}">
                <a16:creationId xmlns:a16="http://schemas.microsoft.com/office/drawing/2014/main" xmlns="" id="{BBB19BF1-0D6C-374B-8630-04F6123D49E7}"/>
              </a:ext>
            </a:extLst>
          </p:cNvPr>
          <p:cNvSpPr txBox="1"/>
          <p:nvPr/>
        </p:nvSpPr>
        <p:spPr>
          <a:xfrm>
            <a:off x="9077093" y="3354766"/>
            <a:ext cx="2301904" cy="307777"/>
          </a:xfrm>
          <a:prstGeom prst="rect">
            <a:avLst/>
          </a:prstGeom>
          <a:noFill/>
        </p:spPr>
        <p:txBody>
          <a:bodyPr wrap="square" rtlCol="0">
            <a:spAutoFit/>
          </a:bodyPr>
          <a:lstStyle/>
          <a:p>
            <a:pPr algn="ctr"/>
            <a:r>
              <a:rPr lang="en-US" sz="1400" dirty="0"/>
              <a:t>AWS AppSync</a:t>
            </a:r>
          </a:p>
        </p:txBody>
      </p:sp>
      <p:pic>
        <p:nvPicPr>
          <p:cNvPr id="17" name="Graphic 16">
            <a:extLst>
              <a:ext uri="{FF2B5EF4-FFF2-40B4-BE49-F238E27FC236}">
                <a16:creationId xmlns:a16="http://schemas.microsoft.com/office/drawing/2014/main" xmlns="" id="{A5220F94-1E30-2946-9A46-D4628BA89C1B}"/>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2668758" y="2612553"/>
            <a:ext cx="711200" cy="711200"/>
          </a:xfrm>
          <a:prstGeom prst="rect">
            <a:avLst/>
          </a:prstGeom>
        </p:spPr>
      </p:pic>
      <p:pic>
        <p:nvPicPr>
          <p:cNvPr id="19" name="Graphic 18">
            <a:extLst>
              <a:ext uri="{FF2B5EF4-FFF2-40B4-BE49-F238E27FC236}">
                <a16:creationId xmlns:a16="http://schemas.microsoft.com/office/drawing/2014/main" xmlns="" id="{F249C49B-0805-DA42-9A42-CFCC79AC1BB3}"/>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2668758" y="1236225"/>
            <a:ext cx="711200" cy="711200"/>
          </a:xfrm>
          <a:prstGeom prst="rect">
            <a:avLst/>
          </a:prstGeom>
        </p:spPr>
      </p:pic>
      <p:pic>
        <p:nvPicPr>
          <p:cNvPr id="21" name="Graphic 20">
            <a:extLst>
              <a:ext uri="{FF2B5EF4-FFF2-40B4-BE49-F238E27FC236}">
                <a16:creationId xmlns:a16="http://schemas.microsoft.com/office/drawing/2014/main" xmlns="" id="{1D9F00D3-9216-7C41-9471-C0809FC3C2B4}"/>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5010514" y="2612553"/>
            <a:ext cx="711200" cy="711200"/>
          </a:xfrm>
          <a:prstGeom prst="rect">
            <a:avLst/>
          </a:prstGeom>
        </p:spPr>
      </p:pic>
      <p:pic>
        <p:nvPicPr>
          <p:cNvPr id="23" name="Graphic 22">
            <a:extLst>
              <a:ext uri="{FF2B5EF4-FFF2-40B4-BE49-F238E27FC236}">
                <a16:creationId xmlns:a16="http://schemas.microsoft.com/office/drawing/2014/main" xmlns="" id="{DF0E7AA1-032B-DF4D-A623-FF44328CE9DB}"/>
              </a:ext>
            </a:extLst>
          </p:cNvPr>
          <p:cNvPicPr>
            <a:picLocks noChangeAspect="1"/>
          </p:cNvPicPr>
          <p:nvPr/>
        </p:nvPicPr>
        <p:blipFill>
          <a:blip r:embed="rId8">
            <a:extLst>
              <a:ext uri="{96DAC541-7B7A-43D3-8B79-37D633B846F1}">
                <asvg:svgBlip xmlns:asvg="http://schemas.microsoft.com/office/drawing/2016/SVG/main" xmlns="" r:embed="rId9"/>
              </a:ext>
            </a:extLst>
          </a:blip>
          <a:stretch>
            <a:fillRect/>
          </a:stretch>
        </p:blipFill>
        <p:spPr>
          <a:xfrm>
            <a:off x="5010514" y="1236225"/>
            <a:ext cx="711200" cy="711200"/>
          </a:xfrm>
          <a:prstGeom prst="rect">
            <a:avLst/>
          </a:prstGeom>
        </p:spPr>
      </p:pic>
      <p:pic>
        <p:nvPicPr>
          <p:cNvPr id="25" name="Graphic 24">
            <a:extLst>
              <a:ext uri="{FF2B5EF4-FFF2-40B4-BE49-F238E27FC236}">
                <a16:creationId xmlns:a16="http://schemas.microsoft.com/office/drawing/2014/main" xmlns="" id="{19DFD9B5-18B8-1342-8D2C-92A82A11614B}"/>
              </a:ext>
            </a:extLst>
          </p:cNvPr>
          <p:cNvPicPr>
            <a:picLocks noChangeAspect="1"/>
          </p:cNvPicPr>
          <p:nvPr/>
        </p:nvPicPr>
        <p:blipFill>
          <a:blip r:embed="rId10">
            <a:extLst>
              <a:ext uri="{96DAC541-7B7A-43D3-8B79-37D633B846F1}">
                <asvg:svgBlip xmlns:asvg="http://schemas.microsoft.com/office/drawing/2016/SVG/main" xmlns="" r:embed="rId11"/>
              </a:ext>
            </a:extLst>
          </a:blip>
          <a:stretch>
            <a:fillRect/>
          </a:stretch>
        </p:blipFill>
        <p:spPr>
          <a:xfrm>
            <a:off x="7419177" y="2612553"/>
            <a:ext cx="711200" cy="711200"/>
          </a:xfrm>
          <a:prstGeom prst="rect">
            <a:avLst/>
          </a:prstGeom>
        </p:spPr>
      </p:pic>
      <p:pic>
        <p:nvPicPr>
          <p:cNvPr id="27" name="Graphic 26">
            <a:extLst>
              <a:ext uri="{FF2B5EF4-FFF2-40B4-BE49-F238E27FC236}">
                <a16:creationId xmlns:a16="http://schemas.microsoft.com/office/drawing/2014/main" xmlns="" id="{77BDB3A6-809A-4C4A-B532-A364BCB0BE3F}"/>
              </a:ext>
            </a:extLst>
          </p:cNvPr>
          <p:cNvPicPr>
            <a:picLocks noChangeAspect="1"/>
          </p:cNvPicPr>
          <p:nvPr/>
        </p:nvPicPr>
        <p:blipFill>
          <a:blip r:embed="rId12">
            <a:extLst>
              <a:ext uri="{96DAC541-7B7A-43D3-8B79-37D633B846F1}">
                <asvg:svgBlip xmlns:asvg="http://schemas.microsoft.com/office/drawing/2016/SVG/main" xmlns="" r:embed="rId13"/>
              </a:ext>
            </a:extLst>
          </a:blip>
          <a:stretch>
            <a:fillRect/>
          </a:stretch>
        </p:blipFill>
        <p:spPr>
          <a:xfrm>
            <a:off x="7419177" y="1236225"/>
            <a:ext cx="711200" cy="711200"/>
          </a:xfrm>
          <a:prstGeom prst="rect">
            <a:avLst/>
          </a:prstGeom>
        </p:spPr>
      </p:pic>
      <p:pic>
        <p:nvPicPr>
          <p:cNvPr id="29" name="Graphic 28">
            <a:extLst>
              <a:ext uri="{FF2B5EF4-FFF2-40B4-BE49-F238E27FC236}">
                <a16:creationId xmlns:a16="http://schemas.microsoft.com/office/drawing/2014/main" xmlns="" id="{82230762-50BB-FE4E-94FB-F627FE1DDC30}"/>
              </a:ext>
            </a:extLst>
          </p:cNvPr>
          <p:cNvPicPr>
            <a:picLocks noChangeAspect="1"/>
          </p:cNvPicPr>
          <p:nvPr/>
        </p:nvPicPr>
        <p:blipFill>
          <a:blip r:embed="rId14">
            <a:extLst>
              <a:ext uri="{96DAC541-7B7A-43D3-8B79-37D633B846F1}">
                <asvg:svgBlip xmlns:asvg="http://schemas.microsoft.com/office/drawing/2016/SVG/main" xmlns="" r:embed="rId15"/>
              </a:ext>
            </a:extLst>
          </a:blip>
          <a:stretch>
            <a:fillRect/>
          </a:stretch>
        </p:blipFill>
        <p:spPr>
          <a:xfrm>
            <a:off x="9872445" y="2612553"/>
            <a:ext cx="711200" cy="711200"/>
          </a:xfrm>
          <a:prstGeom prst="rect">
            <a:avLst/>
          </a:prstGeom>
        </p:spPr>
      </p:pic>
      <p:pic>
        <p:nvPicPr>
          <p:cNvPr id="31" name="Graphic 30">
            <a:extLst>
              <a:ext uri="{FF2B5EF4-FFF2-40B4-BE49-F238E27FC236}">
                <a16:creationId xmlns:a16="http://schemas.microsoft.com/office/drawing/2014/main" xmlns="" id="{BCCC5BDB-54D9-3844-8058-BD88EF626204}"/>
              </a:ext>
            </a:extLst>
          </p:cNvPr>
          <p:cNvPicPr>
            <a:picLocks noChangeAspect="1"/>
          </p:cNvPicPr>
          <p:nvPr/>
        </p:nvPicPr>
        <p:blipFill>
          <a:blip r:embed="rId16">
            <a:extLst>
              <a:ext uri="{96DAC541-7B7A-43D3-8B79-37D633B846F1}">
                <asvg:svgBlip xmlns:asvg="http://schemas.microsoft.com/office/drawing/2016/SVG/main" xmlns="" r:embed="rId17"/>
              </a:ext>
            </a:extLst>
          </a:blip>
          <a:stretch>
            <a:fillRect/>
          </a:stretch>
        </p:blipFill>
        <p:spPr>
          <a:xfrm>
            <a:off x="9872445" y="1236225"/>
            <a:ext cx="711200" cy="711200"/>
          </a:xfrm>
          <a:prstGeom prst="rect">
            <a:avLst/>
          </a:prstGeom>
        </p:spPr>
      </p:pic>
    </p:spTree>
    <p:extLst>
      <p:ext uri="{BB962C8B-B14F-4D97-AF65-F5344CB8AC3E}">
        <p14:creationId xmlns:p14="http://schemas.microsoft.com/office/powerpoint/2010/main" val="213331475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637FF5DD-250F-C04E-A903-473DC65FF861}"/>
              </a:ext>
            </a:extLst>
          </p:cNvPr>
          <p:cNvSpPr>
            <a:spLocks noGrp="1"/>
          </p:cNvSpPr>
          <p:nvPr>
            <p:ph type="sldNum" sz="quarter" idx="10"/>
          </p:nvPr>
        </p:nvSpPr>
        <p:spPr/>
        <p:txBody>
          <a:bodyPr/>
          <a:lstStyle/>
          <a:p>
            <a:fld id="{0E0E0192-C642-4D4F-AE82-A0D0DC02E26B}" type="slidenum">
              <a:rPr lang="en-US" smtClean="0"/>
              <a:t>83</a:t>
            </a:fld>
            <a:endParaRPr lang="en-US" dirty="0"/>
          </a:p>
        </p:txBody>
      </p:sp>
      <p:sp>
        <p:nvSpPr>
          <p:cNvPr id="3" name="Title 2">
            <a:extLst>
              <a:ext uri="{FF2B5EF4-FFF2-40B4-BE49-F238E27FC236}">
                <a16:creationId xmlns:a16="http://schemas.microsoft.com/office/drawing/2014/main" xmlns="" id="{A9F0BC10-ED4A-3645-AF27-1B4E283E8B76}"/>
              </a:ext>
            </a:extLst>
          </p:cNvPr>
          <p:cNvSpPr>
            <a:spLocks noGrp="1"/>
          </p:cNvSpPr>
          <p:nvPr>
            <p:ph type="title"/>
          </p:nvPr>
        </p:nvSpPr>
        <p:spPr/>
        <p:txBody>
          <a:bodyPr/>
          <a:lstStyle/>
          <a:p>
            <a:r>
              <a:rPr lang="en-US" dirty="0"/>
              <a:t>Mobile</a:t>
            </a:r>
          </a:p>
        </p:txBody>
      </p:sp>
      <p:sp>
        <p:nvSpPr>
          <p:cNvPr id="4" name="Text Placeholder 3">
            <a:extLst>
              <a:ext uri="{FF2B5EF4-FFF2-40B4-BE49-F238E27FC236}">
                <a16:creationId xmlns:a16="http://schemas.microsoft.com/office/drawing/2014/main" xmlns="" id="{06D1194B-83A7-B54D-AAF0-34D19647BF67}"/>
              </a:ext>
            </a:extLst>
          </p:cNvPr>
          <p:cNvSpPr>
            <a:spLocks noGrp="1"/>
          </p:cNvSpPr>
          <p:nvPr>
            <p:ph type="body" sz="quarter" idx="11"/>
          </p:nvPr>
        </p:nvSpPr>
        <p:spPr/>
        <p:txBody>
          <a:bodyPr/>
          <a:lstStyle/>
          <a:p>
            <a:r>
              <a:rPr lang="en-US" dirty="0"/>
              <a:t>2/2</a:t>
            </a:r>
          </a:p>
        </p:txBody>
      </p:sp>
      <p:sp>
        <p:nvSpPr>
          <p:cNvPr id="6" name="TextBox 5">
            <a:extLst>
              <a:ext uri="{FF2B5EF4-FFF2-40B4-BE49-F238E27FC236}">
                <a16:creationId xmlns:a16="http://schemas.microsoft.com/office/drawing/2014/main" xmlns="" id="{CD534A94-A404-C745-9B3E-24CB9AE2DD10}"/>
              </a:ext>
            </a:extLst>
          </p:cNvPr>
          <p:cNvSpPr txBox="1"/>
          <p:nvPr/>
        </p:nvSpPr>
        <p:spPr>
          <a:xfrm>
            <a:off x="1873406" y="1994317"/>
            <a:ext cx="2301904" cy="307777"/>
          </a:xfrm>
          <a:prstGeom prst="rect">
            <a:avLst/>
          </a:prstGeom>
          <a:noFill/>
        </p:spPr>
        <p:txBody>
          <a:bodyPr wrap="square" rtlCol="0">
            <a:spAutoFit/>
          </a:bodyPr>
          <a:lstStyle/>
          <a:p>
            <a:pPr algn="ctr"/>
            <a:r>
              <a:rPr lang="en-US" sz="1400" dirty="0"/>
              <a:t>AWS Device Farm</a:t>
            </a:r>
          </a:p>
        </p:txBody>
      </p:sp>
      <p:sp>
        <p:nvSpPr>
          <p:cNvPr id="13" name="TextBox 12">
            <a:extLst>
              <a:ext uri="{FF2B5EF4-FFF2-40B4-BE49-F238E27FC236}">
                <a16:creationId xmlns:a16="http://schemas.microsoft.com/office/drawing/2014/main" xmlns="" id="{380E2D13-2223-CD41-B3E6-DF65D5EC26C1}"/>
              </a:ext>
            </a:extLst>
          </p:cNvPr>
          <p:cNvSpPr txBox="1"/>
          <p:nvPr/>
        </p:nvSpPr>
        <p:spPr>
          <a:xfrm>
            <a:off x="1873406" y="3388219"/>
            <a:ext cx="2301904" cy="307777"/>
          </a:xfrm>
          <a:prstGeom prst="rect">
            <a:avLst/>
          </a:prstGeom>
          <a:noFill/>
        </p:spPr>
        <p:txBody>
          <a:bodyPr wrap="square" rtlCol="0">
            <a:spAutoFit/>
          </a:bodyPr>
          <a:lstStyle/>
          <a:p>
            <a:pPr algn="ctr"/>
            <a:r>
              <a:rPr lang="en-US" sz="1400" dirty="0"/>
              <a:t>AWS Device Farm</a:t>
            </a:r>
          </a:p>
        </p:txBody>
      </p:sp>
      <p:pic>
        <p:nvPicPr>
          <p:cNvPr id="10" name="Graphic 9">
            <a:extLst>
              <a:ext uri="{FF2B5EF4-FFF2-40B4-BE49-F238E27FC236}">
                <a16:creationId xmlns:a16="http://schemas.microsoft.com/office/drawing/2014/main" xmlns="" id="{C8652C76-2105-3843-ADA8-083E98321511}"/>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2668758" y="2640229"/>
            <a:ext cx="711200" cy="711200"/>
          </a:xfrm>
          <a:prstGeom prst="rect">
            <a:avLst/>
          </a:prstGeom>
        </p:spPr>
      </p:pic>
      <p:pic>
        <p:nvPicPr>
          <p:cNvPr id="11" name="Graphic 10">
            <a:extLst>
              <a:ext uri="{FF2B5EF4-FFF2-40B4-BE49-F238E27FC236}">
                <a16:creationId xmlns:a16="http://schemas.microsoft.com/office/drawing/2014/main" xmlns="" id="{3FA8019B-169A-A74D-8D2F-2442FB4B8538}"/>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2668758" y="1283117"/>
            <a:ext cx="711200" cy="711200"/>
          </a:xfrm>
          <a:prstGeom prst="rect">
            <a:avLst/>
          </a:prstGeom>
        </p:spPr>
      </p:pic>
    </p:spTree>
    <p:extLst>
      <p:ext uri="{BB962C8B-B14F-4D97-AF65-F5344CB8AC3E}">
        <p14:creationId xmlns:p14="http://schemas.microsoft.com/office/powerpoint/2010/main" val="311955211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13C03DF-B9BF-5948-833F-EC0514C58DA9}"/>
              </a:ext>
            </a:extLst>
          </p:cNvPr>
          <p:cNvSpPr>
            <a:spLocks noGrp="1"/>
          </p:cNvSpPr>
          <p:nvPr>
            <p:ph type="title"/>
          </p:nvPr>
        </p:nvSpPr>
        <p:spPr/>
        <p:txBody>
          <a:bodyPr/>
          <a:lstStyle/>
          <a:p>
            <a:r>
              <a:rPr lang="en-US" dirty="0"/>
              <a:t>Networking &amp; Content Delivery</a:t>
            </a:r>
          </a:p>
        </p:txBody>
      </p:sp>
      <p:sp>
        <p:nvSpPr>
          <p:cNvPr id="3" name="Slide Number Placeholder 2">
            <a:extLst>
              <a:ext uri="{FF2B5EF4-FFF2-40B4-BE49-F238E27FC236}">
                <a16:creationId xmlns:a16="http://schemas.microsoft.com/office/drawing/2014/main" xmlns="" id="{06ABE543-C6D9-654F-9C1A-310EE6509714}"/>
              </a:ext>
            </a:extLst>
          </p:cNvPr>
          <p:cNvSpPr>
            <a:spLocks noGrp="1"/>
          </p:cNvSpPr>
          <p:nvPr>
            <p:ph type="sldNum" sz="quarter" idx="10"/>
          </p:nvPr>
        </p:nvSpPr>
        <p:spPr/>
        <p:txBody>
          <a:bodyPr/>
          <a:lstStyle/>
          <a:p>
            <a:fld id="{0E0E0192-C642-4D4F-AE82-A0D0DC02E26B}" type="slidenum">
              <a:rPr lang="en-US" smtClean="0"/>
              <a:t>84</a:t>
            </a:fld>
            <a:endParaRPr lang="en-US" dirty="0"/>
          </a:p>
        </p:txBody>
      </p:sp>
      <p:pic>
        <p:nvPicPr>
          <p:cNvPr id="6" name="Graphic 5">
            <a:extLst>
              <a:ext uri="{FF2B5EF4-FFF2-40B4-BE49-F238E27FC236}">
                <a16:creationId xmlns:a16="http://schemas.microsoft.com/office/drawing/2014/main" xmlns="" id="{E6338FE5-C6C0-AD48-BFB5-6A51F6662466}"/>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10183437" y="2284777"/>
            <a:ext cx="952500" cy="952500"/>
          </a:xfrm>
          <a:prstGeom prst="rect">
            <a:avLst/>
          </a:prstGeom>
        </p:spPr>
      </p:pic>
      <p:pic>
        <p:nvPicPr>
          <p:cNvPr id="9" name="Graphic 8">
            <a:extLst>
              <a:ext uri="{FF2B5EF4-FFF2-40B4-BE49-F238E27FC236}">
                <a16:creationId xmlns:a16="http://schemas.microsoft.com/office/drawing/2014/main" xmlns="" id="{EE930315-8889-364A-B815-185299E345AA}"/>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10183437" y="3533698"/>
            <a:ext cx="952500" cy="952500"/>
          </a:xfrm>
          <a:prstGeom prst="rect">
            <a:avLst/>
          </a:prstGeom>
        </p:spPr>
      </p:pic>
    </p:spTree>
    <p:extLst>
      <p:ext uri="{BB962C8B-B14F-4D97-AF65-F5344CB8AC3E}">
        <p14:creationId xmlns:p14="http://schemas.microsoft.com/office/powerpoint/2010/main" val="102124959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FCEC712B-357D-0949-943B-B97C270853B5}"/>
              </a:ext>
            </a:extLst>
          </p:cNvPr>
          <p:cNvSpPr>
            <a:spLocks noGrp="1"/>
          </p:cNvSpPr>
          <p:nvPr>
            <p:ph type="sldNum" sz="quarter" idx="10"/>
          </p:nvPr>
        </p:nvSpPr>
        <p:spPr/>
        <p:txBody>
          <a:bodyPr/>
          <a:lstStyle/>
          <a:p>
            <a:fld id="{0E0E0192-C642-4D4F-AE82-A0D0DC02E26B}" type="slidenum">
              <a:rPr lang="en-US" smtClean="0"/>
              <a:t>85</a:t>
            </a:fld>
            <a:endParaRPr lang="en-US" dirty="0"/>
          </a:p>
        </p:txBody>
      </p:sp>
      <p:sp>
        <p:nvSpPr>
          <p:cNvPr id="3" name="Title 2">
            <a:extLst>
              <a:ext uri="{FF2B5EF4-FFF2-40B4-BE49-F238E27FC236}">
                <a16:creationId xmlns:a16="http://schemas.microsoft.com/office/drawing/2014/main" xmlns="" id="{6D7DDFAA-8978-CD43-889B-4DAFF37E9BCC}"/>
              </a:ext>
            </a:extLst>
          </p:cNvPr>
          <p:cNvSpPr>
            <a:spLocks noGrp="1"/>
          </p:cNvSpPr>
          <p:nvPr>
            <p:ph type="title"/>
          </p:nvPr>
        </p:nvSpPr>
        <p:spPr/>
        <p:txBody>
          <a:bodyPr/>
          <a:lstStyle/>
          <a:p>
            <a:r>
              <a:rPr lang="en-US" dirty="0"/>
              <a:t>Networking &amp; Content Delivery</a:t>
            </a:r>
          </a:p>
        </p:txBody>
      </p:sp>
      <p:sp>
        <p:nvSpPr>
          <p:cNvPr id="4" name="Text Placeholder 3">
            <a:extLst>
              <a:ext uri="{FF2B5EF4-FFF2-40B4-BE49-F238E27FC236}">
                <a16:creationId xmlns:a16="http://schemas.microsoft.com/office/drawing/2014/main" xmlns="" id="{37EBC095-0FF3-8E4D-885E-DC9F0C5ED6CD}"/>
              </a:ext>
            </a:extLst>
          </p:cNvPr>
          <p:cNvSpPr>
            <a:spLocks noGrp="1"/>
          </p:cNvSpPr>
          <p:nvPr>
            <p:ph type="body" sz="quarter" idx="11"/>
          </p:nvPr>
        </p:nvSpPr>
        <p:spPr/>
        <p:txBody>
          <a:bodyPr/>
          <a:lstStyle/>
          <a:p>
            <a:r>
              <a:rPr lang="en-US" dirty="0"/>
              <a:t>1/4</a:t>
            </a:r>
          </a:p>
        </p:txBody>
      </p:sp>
      <p:sp>
        <p:nvSpPr>
          <p:cNvPr id="5" name="TextBox 4">
            <a:extLst>
              <a:ext uri="{FF2B5EF4-FFF2-40B4-BE49-F238E27FC236}">
                <a16:creationId xmlns:a16="http://schemas.microsoft.com/office/drawing/2014/main" xmlns="" id="{98493F85-0788-B14E-AA06-484C3E93C5D7}"/>
              </a:ext>
            </a:extLst>
          </p:cNvPr>
          <p:cNvSpPr txBox="1"/>
          <p:nvPr/>
        </p:nvSpPr>
        <p:spPr>
          <a:xfrm>
            <a:off x="1873406" y="1994317"/>
            <a:ext cx="2301904" cy="307777"/>
          </a:xfrm>
          <a:prstGeom prst="rect">
            <a:avLst/>
          </a:prstGeom>
          <a:noFill/>
        </p:spPr>
        <p:txBody>
          <a:bodyPr wrap="square" rtlCol="0">
            <a:spAutoFit/>
          </a:bodyPr>
          <a:lstStyle/>
          <a:p>
            <a:pPr algn="ctr"/>
            <a:r>
              <a:rPr lang="en-US" sz="1400" dirty="0"/>
              <a:t>Amazon API Gateway</a:t>
            </a:r>
          </a:p>
        </p:txBody>
      </p:sp>
      <p:cxnSp>
        <p:nvCxnSpPr>
          <p:cNvPr id="6" name="Straight Connector 5">
            <a:extLst>
              <a:ext uri="{FF2B5EF4-FFF2-40B4-BE49-F238E27FC236}">
                <a16:creationId xmlns:a16="http://schemas.microsoft.com/office/drawing/2014/main" xmlns="" id="{125C3AF4-D187-BF42-8196-A65BD4A363CF}"/>
              </a:ext>
            </a:extLst>
          </p:cNvPr>
          <p:cNvCxnSpPr>
            <a:cxnSpLocks/>
          </p:cNvCxnSpPr>
          <p:nvPr/>
        </p:nvCxnSpPr>
        <p:spPr>
          <a:xfrm>
            <a:off x="4175311"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xmlns="" id="{D6601DDE-1BF5-E442-BC0E-5102BD73EA81}"/>
              </a:ext>
            </a:extLst>
          </p:cNvPr>
          <p:cNvCxnSpPr>
            <a:cxnSpLocks/>
          </p:cNvCxnSpPr>
          <p:nvPr/>
        </p:nvCxnSpPr>
        <p:spPr>
          <a:xfrm>
            <a:off x="6561672"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xmlns="" id="{34022763-4AFB-4143-A2F3-3DFAD0E4DB6C}"/>
              </a:ext>
            </a:extLst>
          </p:cNvPr>
          <p:cNvCxnSpPr>
            <a:cxnSpLocks/>
          </p:cNvCxnSpPr>
          <p:nvPr/>
        </p:nvCxnSpPr>
        <p:spPr>
          <a:xfrm>
            <a:off x="8981486"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xmlns="" id="{EE5AD722-65A2-3441-BC67-C1ED5707E6E2}"/>
              </a:ext>
            </a:extLst>
          </p:cNvPr>
          <p:cNvSpPr txBox="1"/>
          <p:nvPr/>
        </p:nvSpPr>
        <p:spPr>
          <a:xfrm>
            <a:off x="4215162" y="1994317"/>
            <a:ext cx="2301904" cy="307777"/>
          </a:xfrm>
          <a:prstGeom prst="rect">
            <a:avLst/>
          </a:prstGeom>
          <a:noFill/>
        </p:spPr>
        <p:txBody>
          <a:bodyPr wrap="square" rtlCol="0">
            <a:spAutoFit/>
          </a:bodyPr>
          <a:lstStyle/>
          <a:p>
            <a:pPr algn="ctr"/>
            <a:r>
              <a:rPr lang="en-US" sz="1400" dirty="0"/>
              <a:t>Amazon CloudFront</a:t>
            </a:r>
          </a:p>
        </p:txBody>
      </p:sp>
      <p:sp>
        <p:nvSpPr>
          <p:cNvPr id="11" name="TextBox 10">
            <a:extLst>
              <a:ext uri="{FF2B5EF4-FFF2-40B4-BE49-F238E27FC236}">
                <a16:creationId xmlns:a16="http://schemas.microsoft.com/office/drawing/2014/main" xmlns="" id="{9D51729A-FE1A-6643-AAB4-F7CCF423531B}"/>
              </a:ext>
            </a:extLst>
          </p:cNvPr>
          <p:cNvSpPr txBox="1"/>
          <p:nvPr/>
        </p:nvSpPr>
        <p:spPr>
          <a:xfrm>
            <a:off x="4215162" y="4225213"/>
            <a:ext cx="2301904" cy="307777"/>
          </a:xfrm>
          <a:prstGeom prst="rect">
            <a:avLst/>
          </a:prstGeom>
          <a:noFill/>
        </p:spPr>
        <p:txBody>
          <a:bodyPr wrap="square" rtlCol="0">
            <a:spAutoFit/>
          </a:bodyPr>
          <a:lstStyle/>
          <a:p>
            <a:pPr algn="ctr"/>
            <a:r>
              <a:rPr lang="en-US" sz="1400" dirty="0"/>
              <a:t>Download distribution</a:t>
            </a:r>
          </a:p>
        </p:txBody>
      </p:sp>
      <p:sp>
        <p:nvSpPr>
          <p:cNvPr id="13" name="TextBox 12">
            <a:extLst>
              <a:ext uri="{FF2B5EF4-FFF2-40B4-BE49-F238E27FC236}">
                <a16:creationId xmlns:a16="http://schemas.microsoft.com/office/drawing/2014/main" xmlns="" id="{9DA986B0-9A79-E940-9DF0-043F95ECD0E2}"/>
              </a:ext>
            </a:extLst>
          </p:cNvPr>
          <p:cNvSpPr txBox="1"/>
          <p:nvPr/>
        </p:nvSpPr>
        <p:spPr>
          <a:xfrm>
            <a:off x="4215162" y="4995404"/>
            <a:ext cx="2301904" cy="307777"/>
          </a:xfrm>
          <a:prstGeom prst="rect">
            <a:avLst/>
          </a:prstGeom>
          <a:noFill/>
        </p:spPr>
        <p:txBody>
          <a:bodyPr wrap="square" rtlCol="0">
            <a:spAutoFit/>
          </a:bodyPr>
          <a:lstStyle/>
          <a:p>
            <a:pPr algn="ctr"/>
            <a:r>
              <a:rPr lang="en-US" sz="1400" dirty="0"/>
              <a:t>Edge location</a:t>
            </a:r>
          </a:p>
        </p:txBody>
      </p:sp>
      <p:sp>
        <p:nvSpPr>
          <p:cNvPr id="14" name="TextBox 13">
            <a:extLst>
              <a:ext uri="{FF2B5EF4-FFF2-40B4-BE49-F238E27FC236}">
                <a16:creationId xmlns:a16="http://schemas.microsoft.com/office/drawing/2014/main" xmlns="" id="{99849D24-86EF-724C-9221-DE27A6233C2A}"/>
              </a:ext>
            </a:extLst>
          </p:cNvPr>
          <p:cNvSpPr txBox="1"/>
          <p:nvPr/>
        </p:nvSpPr>
        <p:spPr>
          <a:xfrm>
            <a:off x="4215162" y="5740888"/>
            <a:ext cx="2301904" cy="307777"/>
          </a:xfrm>
          <a:prstGeom prst="rect">
            <a:avLst/>
          </a:prstGeom>
          <a:noFill/>
        </p:spPr>
        <p:txBody>
          <a:bodyPr wrap="square" rtlCol="0">
            <a:spAutoFit/>
          </a:bodyPr>
          <a:lstStyle/>
          <a:p>
            <a:pPr algn="ctr"/>
            <a:r>
              <a:rPr lang="en-US" sz="1400" dirty="0"/>
              <a:t>Streaming distribution</a:t>
            </a:r>
          </a:p>
        </p:txBody>
      </p:sp>
      <p:sp>
        <p:nvSpPr>
          <p:cNvPr id="15" name="TextBox 14">
            <a:extLst>
              <a:ext uri="{FF2B5EF4-FFF2-40B4-BE49-F238E27FC236}">
                <a16:creationId xmlns:a16="http://schemas.microsoft.com/office/drawing/2014/main" xmlns="" id="{70F1D858-0A61-B249-BFE8-EC03E7D2639D}"/>
              </a:ext>
            </a:extLst>
          </p:cNvPr>
          <p:cNvSpPr txBox="1"/>
          <p:nvPr/>
        </p:nvSpPr>
        <p:spPr>
          <a:xfrm>
            <a:off x="6607098" y="1994317"/>
            <a:ext cx="2301904" cy="307777"/>
          </a:xfrm>
          <a:prstGeom prst="rect">
            <a:avLst/>
          </a:prstGeom>
          <a:noFill/>
        </p:spPr>
        <p:txBody>
          <a:bodyPr wrap="square" rtlCol="0">
            <a:spAutoFit/>
          </a:bodyPr>
          <a:lstStyle/>
          <a:p>
            <a:pPr algn="ctr"/>
            <a:r>
              <a:rPr lang="en-US" sz="1400" dirty="0"/>
              <a:t>Amazon Route 53</a:t>
            </a:r>
          </a:p>
        </p:txBody>
      </p:sp>
      <p:sp>
        <p:nvSpPr>
          <p:cNvPr id="16" name="TextBox 15">
            <a:extLst>
              <a:ext uri="{FF2B5EF4-FFF2-40B4-BE49-F238E27FC236}">
                <a16:creationId xmlns:a16="http://schemas.microsoft.com/office/drawing/2014/main" xmlns="" id="{141BB8A4-F206-534A-A909-72FBCC59AB48}"/>
              </a:ext>
            </a:extLst>
          </p:cNvPr>
          <p:cNvSpPr txBox="1"/>
          <p:nvPr/>
        </p:nvSpPr>
        <p:spPr>
          <a:xfrm>
            <a:off x="9088245" y="1994317"/>
            <a:ext cx="2301904" cy="307777"/>
          </a:xfrm>
          <a:prstGeom prst="rect">
            <a:avLst/>
          </a:prstGeom>
          <a:noFill/>
        </p:spPr>
        <p:txBody>
          <a:bodyPr wrap="square" rtlCol="0">
            <a:spAutoFit/>
          </a:bodyPr>
          <a:lstStyle/>
          <a:p>
            <a:pPr algn="ctr"/>
            <a:r>
              <a:rPr lang="en-US" sz="1400" dirty="0"/>
              <a:t>Amazon VPC </a:t>
            </a:r>
            <a:r>
              <a:rPr lang="en-US" sz="1400" dirty="0" err="1"/>
              <a:t>PrivateLink</a:t>
            </a:r>
            <a:endParaRPr lang="en-US" sz="1400" dirty="0"/>
          </a:p>
        </p:txBody>
      </p:sp>
      <p:sp>
        <p:nvSpPr>
          <p:cNvPr id="17" name="TextBox 16">
            <a:extLst>
              <a:ext uri="{FF2B5EF4-FFF2-40B4-BE49-F238E27FC236}">
                <a16:creationId xmlns:a16="http://schemas.microsoft.com/office/drawing/2014/main" xmlns="" id="{EB6C4170-4460-0041-A4B0-72F56E249032}"/>
              </a:ext>
            </a:extLst>
          </p:cNvPr>
          <p:cNvSpPr txBox="1"/>
          <p:nvPr/>
        </p:nvSpPr>
        <p:spPr>
          <a:xfrm>
            <a:off x="6607098" y="4394521"/>
            <a:ext cx="2301904" cy="307777"/>
          </a:xfrm>
          <a:prstGeom prst="rect">
            <a:avLst/>
          </a:prstGeom>
          <a:noFill/>
        </p:spPr>
        <p:txBody>
          <a:bodyPr wrap="square" rtlCol="0">
            <a:spAutoFit/>
          </a:bodyPr>
          <a:lstStyle/>
          <a:p>
            <a:pPr algn="ctr"/>
            <a:r>
              <a:rPr lang="en-US" sz="1400" dirty="0"/>
              <a:t>Hosted zone</a:t>
            </a:r>
          </a:p>
        </p:txBody>
      </p:sp>
      <p:sp>
        <p:nvSpPr>
          <p:cNvPr id="18" name="TextBox 17">
            <a:extLst>
              <a:ext uri="{FF2B5EF4-FFF2-40B4-BE49-F238E27FC236}">
                <a16:creationId xmlns:a16="http://schemas.microsoft.com/office/drawing/2014/main" xmlns="" id="{9A67988C-0027-D14F-AD99-7A65A23E3DA5}"/>
              </a:ext>
            </a:extLst>
          </p:cNvPr>
          <p:cNvSpPr txBox="1"/>
          <p:nvPr/>
        </p:nvSpPr>
        <p:spPr>
          <a:xfrm>
            <a:off x="6607098" y="5339682"/>
            <a:ext cx="2301904" cy="307777"/>
          </a:xfrm>
          <a:prstGeom prst="rect">
            <a:avLst/>
          </a:prstGeom>
          <a:noFill/>
        </p:spPr>
        <p:txBody>
          <a:bodyPr wrap="square" rtlCol="0">
            <a:spAutoFit/>
          </a:bodyPr>
          <a:lstStyle/>
          <a:p>
            <a:pPr algn="ctr"/>
            <a:r>
              <a:rPr lang="en-US" sz="1400" dirty="0"/>
              <a:t>Route table</a:t>
            </a:r>
          </a:p>
        </p:txBody>
      </p:sp>
      <p:sp>
        <p:nvSpPr>
          <p:cNvPr id="29" name="TextBox 28">
            <a:extLst>
              <a:ext uri="{FF2B5EF4-FFF2-40B4-BE49-F238E27FC236}">
                <a16:creationId xmlns:a16="http://schemas.microsoft.com/office/drawing/2014/main" xmlns="" id="{EEC76D85-C999-1A48-8633-2B40746BCFB2}"/>
              </a:ext>
            </a:extLst>
          </p:cNvPr>
          <p:cNvSpPr txBox="1"/>
          <p:nvPr/>
        </p:nvSpPr>
        <p:spPr>
          <a:xfrm>
            <a:off x="1873406" y="3365917"/>
            <a:ext cx="2301904" cy="307777"/>
          </a:xfrm>
          <a:prstGeom prst="rect">
            <a:avLst/>
          </a:prstGeom>
          <a:noFill/>
        </p:spPr>
        <p:txBody>
          <a:bodyPr wrap="square" rtlCol="0">
            <a:spAutoFit/>
          </a:bodyPr>
          <a:lstStyle/>
          <a:p>
            <a:pPr algn="ctr"/>
            <a:r>
              <a:rPr lang="en-US" sz="1400" dirty="0"/>
              <a:t>Amazon API Gateway</a:t>
            </a:r>
          </a:p>
        </p:txBody>
      </p:sp>
      <p:sp>
        <p:nvSpPr>
          <p:cNvPr id="30" name="TextBox 29">
            <a:extLst>
              <a:ext uri="{FF2B5EF4-FFF2-40B4-BE49-F238E27FC236}">
                <a16:creationId xmlns:a16="http://schemas.microsoft.com/office/drawing/2014/main" xmlns="" id="{21A80EF9-04E3-534A-A8A4-750755DC0663}"/>
              </a:ext>
            </a:extLst>
          </p:cNvPr>
          <p:cNvSpPr txBox="1"/>
          <p:nvPr/>
        </p:nvSpPr>
        <p:spPr>
          <a:xfrm>
            <a:off x="4215162" y="3365917"/>
            <a:ext cx="2301904" cy="307777"/>
          </a:xfrm>
          <a:prstGeom prst="rect">
            <a:avLst/>
          </a:prstGeom>
          <a:noFill/>
        </p:spPr>
        <p:txBody>
          <a:bodyPr wrap="square" rtlCol="0">
            <a:spAutoFit/>
          </a:bodyPr>
          <a:lstStyle/>
          <a:p>
            <a:pPr algn="ctr"/>
            <a:r>
              <a:rPr lang="en-US" sz="1400" dirty="0"/>
              <a:t>Amazon CloudFront</a:t>
            </a:r>
          </a:p>
        </p:txBody>
      </p:sp>
      <p:sp>
        <p:nvSpPr>
          <p:cNvPr id="31" name="TextBox 30">
            <a:extLst>
              <a:ext uri="{FF2B5EF4-FFF2-40B4-BE49-F238E27FC236}">
                <a16:creationId xmlns:a16="http://schemas.microsoft.com/office/drawing/2014/main" xmlns="" id="{6F4FEA15-81A2-274F-8E58-240A5216F9B6}"/>
              </a:ext>
            </a:extLst>
          </p:cNvPr>
          <p:cNvSpPr txBox="1"/>
          <p:nvPr/>
        </p:nvSpPr>
        <p:spPr>
          <a:xfrm>
            <a:off x="6607098" y="3365917"/>
            <a:ext cx="2301904" cy="307777"/>
          </a:xfrm>
          <a:prstGeom prst="rect">
            <a:avLst/>
          </a:prstGeom>
          <a:noFill/>
        </p:spPr>
        <p:txBody>
          <a:bodyPr wrap="square" rtlCol="0">
            <a:spAutoFit/>
          </a:bodyPr>
          <a:lstStyle/>
          <a:p>
            <a:pPr algn="ctr"/>
            <a:r>
              <a:rPr lang="en-US" sz="1400" dirty="0"/>
              <a:t>Amazon Route 53</a:t>
            </a:r>
          </a:p>
        </p:txBody>
      </p:sp>
      <p:sp>
        <p:nvSpPr>
          <p:cNvPr id="32" name="TextBox 31">
            <a:extLst>
              <a:ext uri="{FF2B5EF4-FFF2-40B4-BE49-F238E27FC236}">
                <a16:creationId xmlns:a16="http://schemas.microsoft.com/office/drawing/2014/main" xmlns="" id="{C29330B3-B61D-9643-BBE1-D85ED1AEA0C6}"/>
              </a:ext>
            </a:extLst>
          </p:cNvPr>
          <p:cNvSpPr txBox="1"/>
          <p:nvPr/>
        </p:nvSpPr>
        <p:spPr>
          <a:xfrm>
            <a:off x="9088245" y="3365917"/>
            <a:ext cx="2301904" cy="307777"/>
          </a:xfrm>
          <a:prstGeom prst="rect">
            <a:avLst/>
          </a:prstGeom>
          <a:noFill/>
        </p:spPr>
        <p:txBody>
          <a:bodyPr wrap="square" rtlCol="0">
            <a:spAutoFit/>
          </a:bodyPr>
          <a:lstStyle/>
          <a:p>
            <a:pPr algn="ctr"/>
            <a:r>
              <a:rPr lang="en-US" sz="1400" dirty="0"/>
              <a:t>Amazon VPC </a:t>
            </a:r>
            <a:r>
              <a:rPr lang="en-US" sz="1400" dirty="0" err="1"/>
              <a:t>PrivateLink</a:t>
            </a:r>
            <a:endParaRPr lang="en-US" sz="1400" dirty="0"/>
          </a:p>
        </p:txBody>
      </p:sp>
      <p:pic>
        <p:nvPicPr>
          <p:cNvPr id="12" name="Graphic 11">
            <a:extLst>
              <a:ext uri="{FF2B5EF4-FFF2-40B4-BE49-F238E27FC236}">
                <a16:creationId xmlns:a16="http://schemas.microsoft.com/office/drawing/2014/main" xmlns="" id="{1CA5BFE7-91C1-E242-983C-E0C915BE27B6}"/>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2668758" y="2591932"/>
            <a:ext cx="711200" cy="711200"/>
          </a:xfrm>
          <a:prstGeom prst="rect">
            <a:avLst/>
          </a:prstGeom>
        </p:spPr>
      </p:pic>
      <p:pic>
        <p:nvPicPr>
          <p:cNvPr id="20" name="Graphic 19">
            <a:extLst>
              <a:ext uri="{FF2B5EF4-FFF2-40B4-BE49-F238E27FC236}">
                <a16:creationId xmlns:a16="http://schemas.microsoft.com/office/drawing/2014/main" xmlns="" id="{E3415E5B-FE82-7A40-8F0B-7A0EC616D16B}"/>
              </a:ext>
            </a:extLst>
          </p:cNvPr>
          <p:cNvPicPr>
            <a:picLocks noChangeAspect="1"/>
          </p:cNvPicPr>
          <p:nvPr/>
        </p:nvPicPr>
        <p:blipFill>
          <a:blip r:embed="rId5">
            <a:extLst>
              <a:ext uri="{96DAC541-7B7A-43D3-8B79-37D633B846F1}">
                <asvg:svgBlip xmlns:asvg="http://schemas.microsoft.com/office/drawing/2016/SVG/main" xmlns="" r:embed="rId6"/>
              </a:ext>
            </a:extLst>
          </a:blip>
          <a:stretch>
            <a:fillRect/>
          </a:stretch>
        </p:blipFill>
        <p:spPr>
          <a:xfrm>
            <a:off x="2668758" y="1218703"/>
            <a:ext cx="711200" cy="711200"/>
          </a:xfrm>
          <a:prstGeom prst="rect">
            <a:avLst/>
          </a:prstGeom>
        </p:spPr>
      </p:pic>
      <p:pic>
        <p:nvPicPr>
          <p:cNvPr id="22" name="Graphic 21">
            <a:extLst>
              <a:ext uri="{FF2B5EF4-FFF2-40B4-BE49-F238E27FC236}">
                <a16:creationId xmlns:a16="http://schemas.microsoft.com/office/drawing/2014/main" xmlns="" id="{ED4BFA7E-6DAB-2642-A294-0E29D770AEE9}"/>
              </a:ext>
            </a:extLst>
          </p:cNvPr>
          <p:cNvPicPr>
            <a:picLocks noChangeAspect="1"/>
          </p:cNvPicPr>
          <p:nvPr/>
        </p:nvPicPr>
        <p:blipFill>
          <a:blip r:embed="rId7">
            <a:extLst>
              <a:ext uri="{96DAC541-7B7A-43D3-8B79-37D633B846F1}">
                <asvg:svgBlip xmlns:asvg="http://schemas.microsoft.com/office/drawing/2016/SVG/main" xmlns="" r:embed="rId8"/>
              </a:ext>
            </a:extLst>
          </a:blip>
          <a:stretch>
            <a:fillRect/>
          </a:stretch>
        </p:blipFill>
        <p:spPr>
          <a:xfrm>
            <a:off x="5126176" y="3777289"/>
            <a:ext cx="469900" cy="469900"/>
          </a:xfrm>
          <a:prstGeom prst="rect">
            <a:avLst/>
          </a:prstGeom>
        </p:spPr>
      </p:pic>
      <p:pic>
        <p:nvPicPr>
          <p:cNvPr id="24" name="Graphic 23">
            <a:extLst>
              <a:ext uri="{FF2B5EF4-FFF2-40B4-BE49-F238E27FC236}">
                <a16:creationId xmlns:a16="http://schemas.microsoft.com/office/drawing/2014/main" xmlns="" id="{B371F4F0-8990-9A4C-B3D4-C1872E6B42B3}"/>
              </a:ext>
            </a:extLst>
          </p:cNvPr>
          <p:cNvPicPr>
            <a:picLocks noChangeAspect="1"/>
          </p:cNvPicPr>
          <p:nvPr/>
        </p:nvPicPr>
        <p:blipFill>
          <a:blip r:embed="rId9">
            <a:extLst>
              <a:ext uri="{96DAC541-7B7A-43D3-8B79-37D633B846F1}">
                <asvg:svgBlip xmlns:asvg="http://schemas.microsoft.com/office/drawing/2016/SVG/main" xmlns="" r:embed="rId10"/>
              </a:ext>
            </a:extLst>
          </a:blip>
          <a:stretch>
            <a:fillRect/>
          </a:stretch>
        </p:blipFill>
        <p:spPr>
          <a:xfrm>
            <a:off x="5131164" y="4569456"/>
            <a:ext cx="469900" cy="469900"/>
          </a:xfrm>
          <a:prstGeom prst="rect">
            <a:avLst/>
          </a:prstGeom>
        </p:spPr>
      </p:pic>
      <p:pic>
        <p:nvPicPr>
          <p:cNvPr id="26" name="Graphic 25">
            <a:extLst>
              <a:ext uri="{FF2B5EF4-FFF2-40B4-BE49-F238E27FC236}">
                <a16:creationId xmlns:a16="http://schemas.microsoft.com/office/drawing/2014/main" xmlns="" id="{367B9474-C384-7048-BAE5-9CFFA3964E0A}"/>
              </a:ext>
            </a:extLst>
          </p:cNvPr>
          <p:cNvPicPr>
            <a:picLocks noChangeAspect="1"/>
          </p:cNvPicPr>
          <p:nvPr/>
        </p:nvPicPr>
        <p:blipFill>
          <a:blip r:embed="rId11">
            <a:extLst>
              <a:ext uri="{96DAC541-7B7A-43D3-8B79-37D633B846F1}">
                <asvg:svgBlip xmlns:asvg="http://schemas.microsoft.com/office/drawing/2016/SVG/main" xmlns="" r:embed="rId12"/>
              </a:ext>
            </a:extLst>
          </a:blip>
          <a:stretch>
            <a:fillRect/>
          </a:stretch>
        </p:blipFill>
        <p:spPr>
          <a:xfrm>
            <a:off x="5010514" y="2591932"/>
            <a:ext cx="711200" cy="711200"/>
          </a:xfrm>
          <a:prstGeom prst="rect">
            <a:avLst/>
          </a:prstGeom>
        </p:spPr>
      </p:pic>
      <p:pic>
        <p:nvPicPr>
          <p:cNvPr id="28" name="Graphic 27">
            <a:extLst>
              <a:ext uri="{FF2B5EF4-FFF2-40B4-BE49-F238E27FC236}">
                <a16:creationId xmlns:a16="http://schemas.microsoft.com/office/drawing/2014/main" xmlns="" id="{89CC1D0B-97B5-304B-B222-1C321397974F}"/>
              </a:ext>
            </a:extLst>
          </p:cNvPr>
          <p:cNvPicPr>
            <a:picLocks noChangeAspect="1"/>
          </p:cNvPicPr>
          <p:nvPr/>
        </p:nvPicPr>
        <p:blipFill>
          <a:blip r:embed="rId13">
            <a:extLst>
              <a:ext uri="{96DAC541-7B7A-43D3-8B79-37D633B846F1}">
                <asvg:svgBlip xmlns:asvg="http://schemas.microsoft.com/office/drawing/2016/SVG/main" xmlns="" r:embed="rId14"/>
              </a:ext>
            </a:extLst>
          </a:blip>
          <a:stretch>
            <a:fillRect/>
          </a:stretch>
        </p:blipFill>
        <p:spPr>
          <a:xfrm>
            <a:off x="5148712" y="5339682"/>
            <a:ext cx="469900" cy="469900"/>
          </a:xfrm>
          <a:prstGeom prst="rect">
            <a:avLst/>
          </a:prstGeom>
        </p:spPr>
      </p:pic>
      <p:pic>
        <p:nvPicPr>
          <p:cNvPr id="34" name="Graphic 33">
            <a:extLst>
              <a:ext uri="{FF2B5EF4-FFF2-40B4-BE49-F238E27FC236}">
                <a16:creationId xmlns:a16="http://schemas.microsoft.com/office/drawing/2014/main" xmlns="" id="{239FDEEB-7049-3C46-AD29-71A07202049A}"/>
              </a:ext>
            </a:extLst>
          </p:cNvPr>
          <p:cNvPicPr>
            <a:picLocks noChangeAspect="1"/>
          </p:cNvPicPr>
          <p:nvPr/>
        </p:nvPicPr>
        <p:blipFill>
          <a:blip r:embed="rId15">
            <a:extLst>
              <a:ext uri="{96DAC541-7B7A-43D3-8B79-37D633B846F1}">
                <asvg:svgBlip xmlns:asvg="http://schemas.microsoft.com/office/drawing/2016/SVG/main" xmlns="" r:embed="rId16"/>
              </a:ext>
            </a:extLst>
          </a:blip>
          <a:stretch>
            <a:fillRect/>
          </a:stretch>
        </p:blipFill>
        <p:spPr>
          <a:xfrm>
            <a:off x="5010514" y="1218703"/>
            <a:ext cx="711200" cy="711200"/>
          </a:xfrm>
          <a:prstGeom prst="rect">
            <a:avLst/>
          </a:prstGeom>
        </p:spPr>
      </p:pic>
      <p:pic>
        <p:nvPicPr>
          <p:cNvPr id="36" name="Graphic 35">
            <a:extLst>
              <a:ext uri="{FF2B5EF4-FFF2-40B4-BE49-F238E27FC236}">
                <a16:creationId xmlns:a16="http://schemas.microsoft.com/office/drawing/2014/main" xmlns="" id="{ED5058D4-E9FA-8743-A7B8-A79C92ABC399}"/>
              </a:ext>
            </a:extLst>
          </p:cNvPr>
          <p:cNvPicPr>
            <a:picLocks noChangeAspect="1"/>
          </p:cNvPicPr>
          <p:nvPr/>
        </p:nvPicPr>
        <p:blipFill>
          <a:blip r:embed="rId17">
            <a:extLst>
              <a:ext uri="{96DAC541-7B7A-43D3-8B79-37D633B846F1}">
                <asvg:svgBlip xmlns:asvg="http://schemas.microsoft.com/office/drawing/2016/SVG/main" xmlns="" r:embed="rId18"/>
              </a:ext>
            </a:extLst>
          </a:blip>
          <a:stretch>
            <a:fillRect/>
          </a:stretch>
        </p:blipFill>
        <p:spPr>
          <a:xfrm>
            <a:off x="7523100" y="3897055"/>
            <a:ext cx="469900" cy="469900"/>
          </a:xfrm>
          <a:prstGeom prst="rect">
            <a:avLst/>
          </a:prstGeom>
        </p:spPr>
      </p:pic>
      <p:pic>
        <p:nvPicPr>
          <p:cNvPr id="38" name="Graphic 37">
            <a:extLst>
              <a:ext uri="{FF2B5EF4-FFF2-40B4-BE49-F238E27FC236}">
                <a16:creationId xmlns:a16="http://schemas.microsoft.com/office/drawing/2014/main" xmlns="" id="{0D5C2D11-8F40-1646-917F-3B5EA817F6E2}"/>
              </a:ext>
            </a:extLst>
          </p:cNvPr>
          <p:cNvPicPr>
            <a:picLocks noChangeAspect="1"/>
          </p:cNvPicPr>
          <p:nvPr/>
        </p:nvPicPr>
        <p:blipFill>
          <a:blip r:embed="rId19">
            <a:extLst>
              <a:ext uri="{96DAC541-7B7A-43D3-8B79-37D633B846F1}">
                <asvg:svgBlip xmlns:asvg="http://schemas.microsoft.com/office/drawing/2016/SVG/main" xmlns="" r:embed="rId20"/>
              </a:ext>
            </a:extLst>
          </a:blip>
          <a:stretch>
            <a:fillRect/>
          </a:stretch>
        </p:blipFill>
        <p:spPr>
          <a:xfrm>
            <a:off x="7402450" y="2591932"/>
            <a:ext cx="711200" cy="711200"/>
          </a:xfrm>
          <a:prstGeom prst="rect">
            <a:avLst/>
          </a:prstGeom>
        </p:spPr>
      </p:pic>
      <p:pic>
        <p:nvPicPr>
          <p:cNvPr id="40" name="Graphic 39">
            <a:extLst>
              <a:ext uri="{FF2B5EF4-FFF2-40B4-BE49-F238E27FC236}">
                <a16:creationId xmlns:a16="http://schemas.microsoft.com/office/drawing/2014/main" xmlns="" id="{E34DF3A1-F1A2-2D4F-9ADC-3DD480B517CF}"/>
              </a:ext>
            </a:extLst>
          </p:cNvPr>
          <p:cNvPicPr>
            <a:picLocks noChangeAspect="1"/>
          </p:cNvPicPr>
          <p:nvPr/>
        </p:nvPicPr>
        <p:blipFill>
          <a:blip r:embed="rId21">
            <a:extLst>
              <a:ext uri="{96DAC541-7B7A-43D3-8B79-37D633B846F1}">
                <asvg:svgBlip xmlns:asvg="http://schemas.microsoft.com/office/drawing/2016/SVG/main" xmlns="" r:embed="rId22"/>
              </a:ext>
            </a:extLst>
          </a:blip>
          <a:stretch>
            <a:fillRect/>
          </a:stretch>
        </p:blipFill>
        <p:spPr>
          <a:xfrm>
            <a:off x="7536629" y="4786040"/>
            <a:ext cx="469900" cy="469900"/>
          </a:xfrm>
          <a:prstGeom prst="rect">
            <a:avLst/>
          </a:prstGeom>
        </p:spPr>
      </p:pic>
      <p:pic>
        <p:nvPicPr>
          <p:cNvPr id="42" name="Graphic 41">
            <a:extLst>
              <a:ext uri="{FF2B5EF4-FFF2-40B4-BE49-F238E27FC236}">
                <a16:creationId xmlns:a16="http://schemas.microsoft.com/office/drawing/2014/main" xmlns="" id="{5B1FEEC0-A82C-C940-A6B4-4A85ED521E63}"/>
              </a:ext>
            </a:extLst>
          </p:cNvPr>
          <p:cNvPicPr>
            <a:picLocks noChangeAspect="1"/>
          </p:cNvPicPr>
          <p:nvPr/>
        </p:nvPicPr>
        <p:blipFill>
          <a:blip r:embed="rId23">
            <a:extLst>
              <a:ext uri="{96DAC541-7B7A-43D3-8B79-37D633B846F1}">
                <asvg:svgBlip xmlns:asvg="http://schemas.microsoft.com/office/drawing/2016/SVG/main" xmlns="" r:embed="rId24"/>
              </a:ext>
            </a:extLst>
          </a:blip>
          <a:stretch>
            <a:fillRect/>
          </a:stretch>
        </p:blipFill>
        <p:spPr>
          <a:xfrm>
            <a:off x="7402450" y="1218703"/>
            <a:ext cx="711200" cy="711200"/>
          </a:xfrm>
          <a:prstGeom prst="rect">
            <a:avLst/>
          </a:prstGeom>
        </p:spPr>
      </p:pic>
      <p:pic>
        <p:nvPicPr>
          <p:cNvPr id="44" name="Graphic 43">
            <a:extLst>
              <a:ext uri="{FF2B5EF4-FFF2-40B4-BE49-F238E27FC236}">
                <a16:creationId xmlns:a16="http://schemas.microsoft.com/office/drawing/2014/main" xmlns="" id="{F78A447D-F9A8-E94D-A3A9-C41658C99DF0}"/>
              </a:ext>
            </a:extLst>
          </p:cNvPr>
          <p:cNvPicPr>
            <a:picLocks noChangeAspect="1"/>
          </p:cNvPicPr>
          <p:nvPr/>
        </p:nvPicPr>
        <p:blipFill>
          <a:blip r:embed="rId25">
            <a:extLst>
              <a:ext uri="{96DAC541-7B7A-43D3-8B79-37D633B846F1}">
                <asvg:svgBlip xmlns:asvg="http://schemas.microsoft.com/office/drawing/2016/SVG/main" xmlns="" r:embed="rId26"/>
              </a:ext>
            </a:extLst>
          </a:blip>
          <a:stretch>
            <a:fillRect/>
          </a:stretch>
        </p:blipFill>
        <p:spPr>
          <a:xfrm>
            <a:off x="9883597" y="2591932"/>
            <a:ext cx="711200" cy="711200"/>
          </a:xfrm>
          <a:prstGeom prst="rect">
            <a:avLst/>
          </a:prstGeom>
        </p:spPr>
      </p:pic>
      <p:pic>
        <p:nvPicPr>
          <p:cNvPr id="46" name="Graphic 45">
            <a:extLst>
              <a:ext uri="{FF2B5EF4-FFF2-40B4-BE49-F238E27FC236}">
                <a16:creationId xmlns:a16="http://schemas.microsoft.com/office/drawing/2014/main" xmlns="" id="{D910E5CD-7F0A-5548-9D8D-6546FC77758E}"/>
              </a:ext>
            </a:extLst>
          </p:cNvPr>
          <p:cNvPicPr>
            <a:picLocks noChangeAspect="1"/>
          </p:cNvPicPr>
          <p:nvPr/>
        </p:nvPicPr>
        <p:blipFill>
          <a:blip r:embed="rId27">
            <a:extLst>
              <a:ext uri="{96DAC541-7B7A-43D3-8B79-37D633B846F1}">
                <asvg:svgBlip xmlns:asvg="http://schemas.microsoft.com/office/drawing/2016/SVG/main" xmlns="" r:embed="rId28"/>
              </a:ext>
            </a:extLst>
          </a:blip>
          <a:stretch>
            <a:fillRect/>
          </a:stretch>
        </p:blipFill>
        <p:spPr>
          <a:xfrm>
            <a:off x="9883597" y="1218703"/>
            <a:ext cx="711200" cy="711200"/>
          </a:xfrm>
          <a:prstGeom prst="rect">
            <a:avLst/>
          </a:prstGeom>
        </p:spPr>
      </p:pic>
    </p:spTree>
    <p:extLst>
      <p:ext uri="{BB962C8B-B14F-4D97-AF65-F5344CB8AC3E}">
        <p14:creationId xmlns:p14="http://schemas.microsoft.com/office/powerpoint/2010/main" val="632120151"/>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FCEC712B-357D-0949-943B-B97C270853B5}"/>
              </a:ext>
            </a:extLst>
          </p:cNvPr>
          <p:cNvSpPr>
            <a:spLocks noGrp="1"/>
          </p:cNvSpPr>
          <p:nvPr>
            <p:ph type="sldNum" sz="quarter" idx="10"/>
          </p:nvPr>
        </p:nvSpPr>
        <p:spPr/>
        <p:txBody>
          <a:bodyPr/>
          <a:lstStyle/>
          <a:p>
            <a:fld id="{0E0E0192-C642-4D4F-AE82-A0D0DC02E26B}" type="slidenum">
              <a:rPr lang="en-US" smtClean="0"/>
              <a:t>86</a:t>
            </a:fld>
            <a:endParaRPr lang="en-US" dirty="0"/>
          </a:p>
        </p:txBody>
      </p:sp>
      <p:sp>
        <p:nvSpPr>
          <p:cNvPr id="3" name="Title 2">
            <a:extLst>
              <a:ext uri="{FF2B5EF4-FFF2-40B4-BE49-F238E27FC236}">
                <a16:creationId xmlns:a16="http://schemas.microsoft.com/office/drawing/2014/main" xmlns="" id="{6D7DDFAA-8978-CD43-889B-4DAFF37E9BCC}"/>
              </a:ext>
            </a:extLst>
          </p:cNvPr>
          <p:cNvSpPr>
            <a:spLocks noGrp="1"/>
          </p:cNvSpPr>
          <p:nvPr>
            <p:ph type="title"/>
          </p:nvPr>
        </p:nvSpPr>
        <p:spPr>
          <a:xfrm>
            <a:off x="202294" y="390334"/>
            <a:ext cx="6532780" cy="559397"/>
          </a:xfrm>
        </p:spPr>
        <p:txBody>
          <a:bodyPr/>
          <a:lstStyle/>
          <a:p>
            <a:r>
              <a:rPr lang="en-US" dirty="0"/>
              <a:t>Networking &amp; Content Delivery</a:t>
            </a:r>
          </a:p>
        </p:txBody>
      </p:sp>
      <p:sp>
        <p:nvSpPr>
          <p:cNvPr id="4" name="Text Placeholder 3">
            <a:extLst>
              <a:ext uri="{FF2B5EF4-FFF2-40B4-BE49-F238E27FC236}">
                <a16:creationId xmlns:a16="http://schemas.microsoft.com/office/drawing/2014/main" xmlns="" id="{37EBC095-0FF3-8E4D-885E-DC9F0C5ED6CD}"/>
              </a:ext>
            </a:extLst>
          </p:cNvPr>
          <p:cNvSpPr>
            <a:spLocks noGrp="1"/>
          </p:cNvSpPr>
          <p:nvPr>
            <p:ph type="body" sz="quarter" idx="11"/>
          </p:nvPr>
        </p:nvSpPr>
        <p:spPr/>
        <p:txBody>
          <a:bodyPr/>
          <a:lstStyle/>
          <a:p>
            <a:r>
              <a:rPr lang="en-US" dirty="0"/>
              <a:t>2/4</a:t>
            </a:r>
          </a:p>
        </p:txBody>
      </p:sp>
      <p:sp>
        <p:nvSpPr>
          <p:cNvPr id="5" name="TextBox 4">
            <a:extLst>
              <a:ext uri="{FF2B5EF4-FFF2-40B4-BE49-F238E27FC236}">
                <a16:creationId xmlns:a16="http://schemas.microsoft.com/office/drawing/2014/main" xmlns="" id="{98493F85-0788-B14E-AA06-484C3E93C5D7}"/>
              </a:ext>
            </a:extLst>
          </p:cNvPr>
          <p:cNvSpPr txBox="1"/>
          <p:nvPr/>
        </p:nvSpPr>
        <p:spPr>
          <a:xfrm>
            <a:off x="1873406" y="1994317"/>
            <a:ext cx="2301904" cy="307777"/>
          </a:xfrm>
          <a:prstGeom prst="rect">
            <a:avLst/>
          </a:prstGeom>
          <a:noFill/>
        </p:spPr>
        <p:txBody>
          <a:bodyPr wrap="square" rtlCol="0">
            <a:spAutoFit/>
          </a:bodyPr>
          <a:lstStyle/>
          <a:p>
            <a:pPr algn="ctr"/>
            <a:r>
              <a:rPr lang="en-US" sz="1400" dirty="0"/>
              <a:t>Amazon VPC</a:t>
            </a:r>
          </a:p>
        </p:txBody>
      </p:sp>
      <p:sp>
        <p:nvSpPr>
          <p:cNvPr id="20" name="TextBox 19">
            <a:extLst>
              <a:ext uri="{FF2B5EF4-FFF2-40B4-BE49-F238E27FC236}">
                <a16:creationId xmlns:a16="http://schemas.microsoft.com/office/drawing/2014/main" xmlns="" id="{E89081F8-E2A8-C444-AB74-0844871B9387}"/>
              </a:ext>
            </a:extLst>
          </p:cNvPr>
          <p:cNvSpPr txBox="1"/>
          <p:nvPr/>
        </p:nvSpPr>
        <p:spPr>
          <a:xfrm>
            <a:off x="1873406" y="4249845"/>
            <a:ext cx="1505729" cy="523220"/>
          </a:xfrm>
          <a:prstGeom prst="rect">
            <a:avLst/>
          </a:prstGeom>
          <a:noFill/>
        </p:spPr>
        <p:txBody>
          <a:bodyPr wrap="square" rtlCol="0">
            <a:spAutoFit/>
          </a:bodyPr>
          <a:lstStyle/>
          <a:p>
            <a:pPr algn="ctr"/>
            <a:r>
              <a:rPr lang="en-US" sz="1400" dirty="0"/>
              <a:t>Customer gateway</a:t>
            </a:r>
          </a:p>
        </p:txBody>
      </p:sp>
      <p:sp>
        <p:nvSpPr>
          <p:cNvPr id="21" name="TextBox 20">
            <a:extLst>
              <a:ext uri="{FF2B5EF4-FFF2-40B4-BE49-F238E27FC236}">
                <a16:creationId xmlns:a16="http://schemas.microsoft.com/office/drawing/2014/main" xmlns="" id="{489DE1FF-0478-074C-A343-3F892D003EB2}"/>
              </a:ext>
            </a:extLst>
          </p:cNvPr>
          <p:cNvSpPr txBox="1"/>
          <p:nvPr/>
        </p:nvSpPr>
        <p:spPr>
          <a:xfrm>
            <a:off x="3294468" y="4274868"/>
            <a:ext cx="1505729" cy="523220"/>
          </a:xfrm>
          <a:prstGeom prst="rect">
            <a:avLst/>
          </a:prstGeom>
          <a:noFill/>
        </p:spPr>
        <p:txBody>
          <a:bodyPr wrap="square" rtlCol="0">
            <a:spAutoFit/>
          </a:bodyPr>
          <a:lstStyle/>
          <a:p>
            <a:pPr algn="ctr"/>
            <a:r>
              <a:rPr lang="en-US" sz="1400" dirty="0"/>
              <a:t>Elastic network adapter</a:t>
            </a:r>
          </a:p>
        </p:txBody>
      </p:sp>
      <p:sp>
        <p:nvSpPr>
          <p:cNvPr id="22" name="TextBox 21">
            <a:extLst>
              <a:ext uri="{FF2B5EF4-FFF2-40B4-BE49-F238E27FC236}">
                <a16:creationId xmlns:a16="http://schemas.microsoft.com/office/drawing/2014/main" xmlns="" id="{8C8D77A0-0AED-BC47-82F3-7230DBE97035}"/>
              </a:ext>
            </a:extLst>
          </p:cNvPr>
          <p:cNvSpPr txBox="1"/>
          <p:nvPr/>
        </p:nvSpPr>
        <p:spPr>
          <a:xfrm>
            <a:off x="1873406" y="5365437"/>
            <a:ext cx="1505729" cy="523220"/>
          </a:xfrm>
          <a:prstGeom prst="rect">
            <a:avLst/>
          </a:prstGeom>
          <a:noFill/>
        </p:spPr>
        <p:txBody>
          <a:bodyPr wrap="square" rtlCol="0">
            <a:spAutoFit/>
          </a:bodyPr>
          <a:lstStyle/>
          <a:p>
            <a:pPr algn="ctr"/>
            <a:r>
              <a:rPr lang="en-US" sz="1400" dirty="0"/>
              <a:t>Elastic network interface</a:t>
            </a:r>
          </a:p>
        </p:txBody>
      </p:sp>
      <p:sp>
        <p:nvSpPr>
          <p:cNvPr id="23" name="TextBox 22">
            <a:extLst>
              <a:ext uri="{FF2B5EF4-FFF2-40B4-BE49-F238E27FC236}">
                <a16:creationId xmlns:a16="http://schemas.microsoft.com/office/drawing/2014/main" xmlns="" id="{03979275-A289-4143-91F1-6C947B0FCE5D}"/>
              </a:ext>
            </a:extLst>
          </p:cNvPr>
          <p:cNvSpPr txBox="1"/>
          <p:nvPr/>
        </p:nvSpPr>
        <p:spPr>
          <a:xfrm>
            <a:off x="4808299" y="4274868"/>
            <a:ext cx="1259655" cy="307777"/>
          </a:xfrm>
          <a:prstGeom prst="rect">
            <a:avLst/>
          </a:prstGeom>
          <a:noFill/>
        </p:spPr>
        <p:txBody>
          <a:bodyPr wrap="square" rtlCol="0">
            <a:spAutoFit/>
          </a:bodyPr>
          <a:lstStyle/>
          <a:p>
            <a:pPr algn="ctr"/>
            <a:r>
              <a:rPr lang="en-US" sz="1400" dirty="0"/>
              <a:t>Endpoints</a:t>
            </a:r>
          </a:p>
        </p:txBody>
      </p:sp>
      <p:sp>
        <p:nvSpPr>
          <p:cNvPr id="24" name="TextBox 23">
            <a:extLst>
              <a:ext uri="{FF2B5EF4-FFF2-40B4-BE49-F238E27FC236}">
                <a16:creationId xmlns:a16="http://schemas.microsoft.com/office/drawing/2014/main" xmlns="" id="{0C8A8EB6-B3E5-6943-9744-3D355D468171}"/>
              </a:ext>
            </a:extLst>
          </p:cNvPr>
          <p:cNvSpPr txBox="1"/>
          <p:nvPr/>
        </p:nvSpPr>
        <p:spPr>
          <a:xfrm>
            <a:off x="4808299" y="5365437"/>
            <a:ext cx="1259655" cy="307777"/>
          </a:xfrm>
          <a:prstGeom prst="rect">
            <a:avLst/>
          </a:prstGeom>
          <a:noFill/>
        </p:spPr>
        <p:txBody>
          <a:bodyPr wrap="square" rtlCol="0">
            <a:spAutoFit/>
          </a:bodyPr>
          <a:lstStyle/>
          <a:p>
            <a:pPr algn="ctr"/>
            <a:r>
              <a:rPr lang="en-US" sz="1400" dirty="0"/>
              <a:t>Flow logs</a:t>
            </a:r>
          </a:p>
        </p:txBody>
      </p:sp>
      <p:sp>
        <p:nvSpPr>
          <p:cNvPr id="25" name="TextBox 24">
            <a:extLst>
              <a:ext uri="{FF2B5EF4-FFF2-40B4-BE49-F238E27FC236}">
                <a16:creationId xmlns:a16="http://schemas.microsoft.com/office/drawing/2014/main" xmlns="" id="{6858057D-6A5F-6F4D-9085-61892FD1C93F}"/>
              </a:ext>
            </a:extLst>
          </p:cNvPr>
          <p:cNvSpPr txBox="1"/>
          <p:nvPr/>
        </p:nvSpPr>
        <p:spPr>
          <a:xfrm>
            <a:off x="6168704" y="4274868"/>
            <a:ext cx="1259655" cy="523220"/>
          </a:xfrm>
          <a:prstGeom prst="rect">
            <a:avLst/>
          </a:prstGeom>
          <a:noFill/>
        </p:spPr>
        <p:txBody>
          <a:bodyPr wrap="square" rtlCol="0">
            <a:spAutoFit/>
          </a:bodyPr>
          <a:lstStyle/>
          <a:p>
            <a:pPr algn="ctr"/>
            <a:r>
              <a:rPr lang="en-US" sz="1400" dirty="0"/>
              <a:t>Internet gateway</a:t>
            </a:r>
          </a:p>
        </p:txBody>
      </p:sp>
      <p:sp>
        <p:nvSpPr>
          <p:cNvPr id="26" name="TextBox 25">
            <a:extLst>
              <a:ext uri="{FF2B5EF4-FFF2-40B4-BE49-F238E27FC236}">
                <a16:creationId xmlns:a16="http://schemas.microsoft.com/office/drawing/2014/main" xmlns="" id="{517096B6-EF64-C245-A3E7-BEEF81BDCB9C}"/>
              </a:ext>
            </a:extLst>
          </p:cNvPr>
          <p:cNvSpPr txBox="1"/>
          <p:nvPr/>
        </p:nvSpPr>
        <p:spPr>
          <a:xfrm>
            <a:off x="3429111" y="5365437"/>
            <a:ext cx="1236442" cy="307777"/>
          </a:xfrm>
          <a:prstGeom prst="rect">
            <a:avLst/>
          </a:prstGeom>
          <a:noFill/>
        </p:spPr>
        <p:txBody>
          <a:bodyPr wrap="square" rtlCol="0">
            <a:spAutoFit/>
          </a:bodyPr>
          <a:lstStyle/>
          <a:p>
            <a:pPr algn="ctr"/>
            <a:r>
              <a:rPr lang="en-US" sz="1400" dirty="0"/>
              <a:t>NAT gateway</a:t>
            </a:r>
          </a:p>
        </p:txBody>
      </p:sp>
      <p:sp>
        <p:nvSpPr>
          <p:cNvPr id="27" name="TextBox 26">
            <a:extLst>
              <a:ext uri="{FF2B5EF4-FFF2-40B4-BE49-F238E27FC236}">
                <a16:creationId xmlns:a16="http://schemas.microsoft.com/office/drawing/2014/main" xmlns="" id="{C408575B-2562-934D-AA7C-9F2A7ECA5839}"/>
              </a:ext>
            </a:extLst>
          </p:cNvPr>
          <p:cNvSpPr txBox="1"/>
          <p:nvPr/>
        </p:nvSpPr>
        <p:spPr>
          <a:xfrm>
            <a:off x="6168704" y="5365437"/>
            <a:ext cx="1259655" cy="738664"/>
          </a:xfrm>
          <a:prstGeom prst="rect">
            <a:avLst/>
          </a:prstGeom>
          <a:noFill/>
        </p:spPr>
        <p:txBody>
          <a:bodyPr wrap="square" rtlCol="0">
            <a:spAutoFit/>
          </a:bodyPr>
          <a:lstStyle/>
          <a:p>
            <a:pPr algn="ctr"/>
            <a:r>
              <a:rPr lang="en-US" sz="1400" dirty="0"/>
              <a:t>Network access control list</a:t>
            </a:r>
          </a:p>
        </p:txBody>
      </p:sp>
      <p:sp>
        <p:nvSpPr>
          <p:cNvPr id="28" name="TextBox 27">
            <a:extLst>
              <a:ext uri="{FF2B5EF4-FFF2-40B4-BE49-F238E27FC236}">
                <a16:creationId xmlns:a16="http://schemas.microsoft.com/office/drawing/2014/main" xmlns="" id="{C533BAFB-6394-5441-8737-BCF3D910EC41}"/>
              </a:ext>
            </a:extLst>
          </p:cNvPr>
          <p:cNvSpPr txBox="1"/>
          <p:nvPr/>
        </p:nvSpPr>
        <p:spPr>
          <a:xfrm>
            <a:off x="9024977" y="5365437"/>
            <a:ext cx="1589097" cy="307777"/>
          </a:xfrm>
          <a:prstGeom prst="rect">
            <a:avLst/>
          </a:prstGeom>
          <a:noFill/>
        </p:spPr>
        <p:txBody>
          <a:bodyPr wrap="square" rtlCol="0">
            <a:spAutoFit/>
          </a:bodyPr>
          <a:lstStyle/>
          <a:p>
            <a:pPr algn="ctr"/>
            <a:r>
              <a:rPr lang="en-US" sz="1400" dirty="0"/>
              <a:t>Peering</a:t>
            </a:r>
          </a:p>
        </p:txBody>
      </p:sp>
      <p:sp>
        <p:nvSpPr>
          <p:cNvPr id="29" name="TextBox 28">
            <a:extLst>
              <a:ext uri="{FF2B5EF4-FFF2-40B4-BE49-F238E27FC236}">
                <a16:creationId xmlns:a16="http://schemas.microsoft.com/office/drawing/2014/main" xmlns="" id="{1BF18995-D80E-6744-A6B6-77E28D0E8A79}"/>
              </a:ext>
            </a:extLst>
          </p:cNvPr>
          <p:cNvSpPr txBox="1"/>
          <p:nvPr/>
        </p:nvSpPr>
        <p:spPr>
          <a:xfrm>
            <a:off x="7526836" y="4274868"/>
            <a:ext cx="1589097" cy="307777"/>
          </a:xfrm>
          <a:prstGeom prst="rect">
            <a:avLst/>
          </a:prstGeom>
          <a:noFill/>
        </p:spPr>
        <p:txBody>
          <a:bodyPr wrap="square" rtlCol="0">
            <a:spAutoFit/>
          </a:bodyPr>
          <a:lstStyle/>
          <a:p>
            <a:pPr algn="ctr"/>
            <a:r>
              <a:rPr lang="en-US" sz="1400" dirty="0"/>
              <a:t>Router</a:t>
            </a:r>
          </a:p>
        </p:txBody>
      </p:sp>
      <p:sp>
        <p:nvSpPr>
          <p:cNvPr id="30" name="TextBox 29">
            <a:extLst>
              <a:ext uri="{FF2B5EF4-FFF2-40B4-BE49-F238E27FC236}">
                <a16:creationId xmlns:a16="http://schemas.microsoft.com/office/drawing/2014/main" xmlns="" id="{25F22C60-BBC7-CC47-AFB5-A2350D5E35B5}"/>
              </a:ext>
            </a:extLst>
          </p:cNvPr>
          <p:cNvSpPr txBox="1"/>
          <p:nvPr/>
        </p:nvSpPr>
        <p:spPr>
          <a:xfrm>
            <a:off x="7526836" y="5365437"/>
            <a:ext cx="1589097" cy="307777"/>
          </a:xfrm>
          <a:prstGeom prst="rect">
            <a:avLst/>
          </a:prstGeom>
          <a:noFill/>
        </p:spPr>
        <p:txBody>
          <a:bodyPr wrap="square" rtlCol="0">
            <a:spAutoFit/>
          </a:bodyPr>
          <a:lstStyle/>
          <a:p>
            <a:pPr algn="ctr"/>
            <a:r>
              <a:rPr lang="en-US" sz="1400" dirty="0"/>
              <a:t>VPN Connection</a:t>
            </a:r>
          </a:p>
        </p:txBody>
      </p:sp>
      <p:sp>
        <p:nvSpPr>
          <p:cNvPr id="31" name="TextBox 30">
            <a:extLst>
              <a:ext uri="{FF2B5EF4-FFF2-40B4-BE49-F238E27FC236}">
                <a16:creationId xmlns:a16="http://schemas.microsoft.com/office/drawing/2014/main" xmlns="" id="{E322686D-8018-1347-ACB9-6246816E419C}"/>
              </a:ext>
            </a:extLst>
          </p:cNvPr>
          <p:cNvSpPr txBox="1"/>
          <p:nvPr/>
        </p:nvSpPr>
        <p:spPr>
          <a:xfrm>
            <a:off x="9024977" y="4274868"/>
            <a:ext cx="1589097" cy="307777"/>
          </a:xfrm>
          <a:prstGeom prst="rect">
            <a:avLst/>
          </a:prstGeom>
          <a:noFill/>
        </p:spPr>
        <p:txBody>
          <a:bodyPr wrap="square" rtlCol="0">
            <a:spAutoFit/>
          </a:bodyPr>
          <a:lstStyle/>
          <a:p>
            <a:pPr algn="ctr"/>
            <a:r>
              <a:rPr lang="en-US" sz="1400" dirty="0"/>
              <a:t>VPN Gateway</a:t>
            </a:r>
          </a:p>
        </p:txBody>
      </p:sp>
      <p:sp>
        <p:nvSpPr>
          <p:cNvPr id="34" name="TextBox 33">
            <a:extLst>
              <a:ext uri="{FF2B5EF4-FFF2-40B4-BE49-F238E27FC236}">
                <a16:creationId xmlns:a16="http://schemas.microsoft.com/office/drawing/2014/main" xmlns="" id="{358E4C49-AEBE-8C44-BE6B-3ECC1E5FBBA7}"/>
              </a:ext>
            </a:extLst>
          </p:cNvPr>
          <p:cNvSpPr txBox="1"/>
          <p:nvPr/>
        </p:nvSpPr>
        <p:spPr>
          <a:xfrm>
            <a:off x="1873406" y="3343615"/>
            <a:ext cx="2301904" cy="307777"/>
          </a:xfrm>
          <a:prstGeom prst="rect">
            <a:avLst/>
          </a:prstGeom>
          <a:noFill/>
        </p:spPr>
        <p:txBody>
          <a:bodyPr wrap="square" rtlCol="0">
            <a:spAutoFit/>
          </a:bodyPr>
          <a:lstStyle/>
          <a:p>
            <a:pPr algn="ctr"/>
            <a:r>
              <a:rPr lang="en-US" sz="1400" dirty="0"/>
              <a:t>Amazon VPC</a:t>
            </a:r>
          </a:p>
        </p:txBody>
      </p:sp>
      <p:pic>
        <p:nvPicPr>
          <p:cNvPr id="10" name="Graphic 9">
            <a:extLst>
              <a:ext uri="{FF2B5EF4-FFF2-40B4-BE49-F238E27FC236}">
                <a16:creationId xmlns:a16="http://schemas.microsoft.com/office/drawing/2014/main" xmlns="" id="{BF584739-5D4C-F640-B69F-820B60218B63}"/>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8086434" y="3809286"/>
            <a:ext cx="469900" cy="469900"/>
          </a:xfrm>
          <a:prstGeom prst="rect">
            <a:avLst/>
          </a:prstGeom>
        </p:spPr>
      </p:pic>
      <p:pic>
        <p:nvPicPr>
          <p:cNvPr id="12" name="Graphic 11">
            <a:extLst>
              <a:ext uri="{FF2B5EF4-FFF2-40B4-BE49-F238E27FC236}">
                <a16:creationId xmlns:a16="http://schemas.microsoft.com/office/drawing/2014/main" xmlns="" id="{12B74DF5-EE6A-F24F-B4D5-695B74871F58}"/>
              </a:ext>
            </a:extLst>
          </p:cNvPr>
          <p:cNvPicPr>
            <a:picLocks noChangeAspect="1"/>
          </p:cNvPicPr>
          <p:nvPr/>
        </p:nvPicPr>
        <p:blipFill>
          <a:blip r:embed="rId5">
            <a:extLst>
              <a:ext uri="{96DAC541-7B7A-43D3-8B79-37D633B846F1}">
                <asvg:svgBlip xmlns:asvg="http://schemas.microsoft.com/office/drawing/2016/SVG/main" xmlns="" r:embed="rId6"/>
              </a:ext>
            </a:extLst>
          </a:blip>
          <a:stretch>
            <a:fillRect/>
          </a:stretch>
        </p:blipFill>
        <p:spPr>
          <a:xfrm>
            <a:off x="3812382" y="3809286"/>
            <a:ext cx="469900" cy="469900"/>
          </a:xfrm>
          <a:prstGeom prst="rect">
            <a:avLst/>
          </a:prstGeom>
        </p:spPr>
      </p:pic>
      <p:pic>
        <p:nvPicPr>
          <p:cNvPr id="14" name="Graphic 13">
            <a:extLst>
              <a:ext uri="{FF2B5EF4-FFF2-40B4-BE49-F238E27FC236}">
                <a16:creationId xmlns:a16="http://schemas.microsoft.com/office/drawing/2014/main" xmlns="" id="{A5EE3393-3565-954E-9124-9B783305E29B}"/>
              </a:ext>
            </a:extLst>
          </p:cNvPr>
          <p:cNvPicPr>
            <a:picLocks noChangeAspect="1"/>
          </p:cNvPicPr>
          <p:nvPr/>
        </p:nvPicPr>
        <p:blipFill>
          <a:blip r:embed="rId7">
            <a:extLst>
              <a:ext uri="{96DAC541-7B7A-43D3-8B79-37D633B846F1}">
                <asvg:svgBlip xmlns:asvg="http://schemas.microsoft.com/office/drawing/2016/SVG/main" xmlns="" r:embed="rId8"/>
              </a:ext>
            </a:extLst>
          </a:blip>
          <a:stretch>
            <a:fillRect/>
          </a:stretch>
        </p:blipFill>
        <p:spPr>
          <a:xfrm>
            <a:off x="2391320" y="4878619"/>
            <a:ext cx="469900" cy="469900"/>
          </a:xfrm>
          <a:prstGeom prst="rect">
            <a:avLst/>
          </a:prstGeom>
        </p:spPr>
      </p:pic>
      <p:pic>
        <p:nvPicPr>
          <p:cNvPr id="16" name="Graphic 15">
            <a:extLst>
              <a:ext uri="{FF2B5EF4-FFF2-40B4-BE49-F238E27FC236}">
                <a16:creationId xmlns:a16="http://schemas.microsoft.com/office/drawing/2014/main" xmlns="" id="{C2DDD43C-C51B-D143-B787-42E740A216A8}"/>
              </a:ext>
            </a:extLst>
          </p:cNvPr>
          <p:cNvPicPr>
            <a:picLocks noChangeAspect="1"/>
          </p:cNvPicPr>
          <p:nvPr/>
        </p:nvPicPr>
        <p:blipFill>
          <a:blip r:embed="rId9">
            <a:extLst>
              <a:ext uri="{96DAC541-7B7A-43D3-8B79-37D633B846F1}">
                <asvg:svgBlip xmlns:asvg="http://schemas.microsoft.com/office/drawing/2016/SVG/main" xmlns="" r:embed="rId10"/>
              </a:ext>
            </a:extLst>
          </a:blip>
          <a:stretch>
            <a:fillRect/>
          </a:stretch>
        </p:blipFill>
        <p:spPr>
          <a:xfrm>
            <a:off x="5203176" y="3809286"/>
            <a:ext cx="469900" cy="469900"/>
          </a:xfrm>
          <a:prstGeom prst="rect">
            <a:avLst/>
          </a:prstGeom>
        </p:spPr>
      </p:pic>
      <p:pic>
        <p:nvPicPr>
          <p:cNvPr id="18" name="Graphic 17">
            <a:extLst>
              <a:ext uri="{FF2B5EF4-FFF2-40B4-BE49-F238E27FC236}">
                <a16:creationId xmlns:a16="http://schemas.microsoft.com/office/drawing/2014/main" xmlns="" id="{64A62ADA-0CF8-294C-A7F7-315E0D2B07EE}"/>
              </a:ext>
            </a:extLst>
          </p:cNvPr>
          <p:cNvPicPr>
            <a:picLocks noChangeAspect="1"/>
          </p:cNvPicPr>
          <p:nvPr/>
        </p:nvPicPr>
        <p:blipFill>
          <a:blip r:embed="rId11">
            <a:extLst>
              <a:ext uri="{96DAC541-7B7A-43D3-8B79-37D633B846F1}">
                <asvg:svgBlip xmlns:asvg="http://schemas.microsoft.com/office/drawing/2016/SVG/main" xmlns="" r:embed="rId12"/>
              </a:ext>
            </a:extLst>
          </a:blip>
          <a:stretch>
            <a:fillRect/>
          </a:stretch>
        </p:blipFill>
        <p:spPr>
          <a:xfrm>
            <a:off x="5203176" y="4878619"/>
            <a:ext cx="469900" cy="469900"/>
          </a:xfrm>
          <a:prstGeom prst="rect">
            <a:avLst/>
          </a:prstGeom>
        </p:spPr>
      </p:pic>
      <p:pic>
        <p:nvPicPr>
          <p:cNvPr id="37" name="Graphic 36">
            <a:extLst>
              <a:ext uri="{FF2B5EF4-FFF2-40B4-BE49-F238E27FC236}">
                <a16:creationId xmlns:a16="http://schemas.microsoft.com/office/drawing/2014/main" xmlns="" id="{C0B1BB45-DA56-DF48-9E1C-8C70E223D577}"/>
              </a:ext>
            </a:extLst>
          </p:cNvPr>
          <p:cNvPicPr>
            <a:picLocks noChangeAspect="1"/>
          </p:cNvPicPr>
          <p:nvPr/>
        </p:nvPicPr>
        <p:blipFill>
          <a:blip r:embed="rId13">
            <a:extLst>
              <a:ext uri="{96DAC541-7B7A-43D3-8B79-37D633B846F1}">
                <asvg:svgBlip xmlns:asvg="http://schemas.microsoft.com/office/drawing/2016/SVG/main" xmlns="" r:embed="rId14"/>
              </a:ext>
            </a:extLst>
          </a:blip>
          <a:stretch>
            <a:fillRect/>
          </a:stretch>
        </p:blipFill>
        <p:spPr>
          <a:xfrm>
            <a:off x="6563581" y="3809286"/>
            <a:ext cx="469900" cy="469900"/>
          </a:xfrm>
          <a:prstGeom prst="rect">
            <a:avLst/>
          </a:prstGeom>
        </p:spPr>
      </p:pic>
      <p:pic>
        <p:nvPicPr>
          <p:cNvPr id="39" name="Graphic 38">
            <a:extLst>
              <a:ext uri="{FF2B5EF4-FFF2-40B4-BE49-F238E27FC236}">
                <a16:creationId xmlns:a16="http://schemas.microsoft.com/office/drawing/2014/main" xmlns="" id="{FDAE3007-A38E-AC41-8B46-06B8F07E4F99}"/>
              </a:ext>
            </a:extLst>
          </p:cNvPr>
          <p:cNvPicPr>
            <a:picLocks noChangeAspect="1"/>
          </p:cNvPicPr>
          <p:nvPr/>
        </p:nvPicPr>
        <p:blipFill>
          <a:blip r:embed="rId15">
            <a:extLst>
              <a:ext uri="{96DAC541-7B7A-43D3-8B79-37D633B846F1}">
                <asvg:svgBlip xmlns:asvg="http://schemas.microsoft.com/office/drawing/2016/SVG/main" xmlns="" r:embed="rId16"/>
              </a:ext>
            </a:extLst>
          </a:blip>
          <a:stretch>
            <a:fillRect/>
          </a:stretch>
        </p:blipFill>
        <p:spPr>
          <a:xfrm>
            <a:off x="2668758" y="2579509"/>
            <a:ext cx="711200" cy="711200"/>
          </a:xfrm>
          <a:prstGeom prst="rect">
            <a:avLst/>
          </a:prstGeom>
        </p:spPr>
      </p:pic>
      <p:pic>
        <p:nvPicPr>
          <p:cNvPr id="41" name="Graphic 40">
            <a:extLst>
              <a:ext uri="{FF2B5EF4-FFF2-40B4-BE49-F238E27FC236}">
                <a16:creationId xmlns:a16="http://schemas.microsoft.com/office/drawing/2014/main" xmlns="" id="{C322592C-EAB9-0640-95A5-D8FF5B8E5FE6}"/>
              </a:ext>
            </a:extLst>
          </p:cNvPr>
          <p:cNvPicPr>
            <a:picLocks noChangeAspect="1"/>
          </p:cNvPicPr>
          <p:nvPr/>
        </p:nvPicPr>
        <p:blipFill>
          <a:blip r:embed="rId17">
            <a:extLst>
              <a:ext uri="{96DAC541-7B7A-43D3-8B79-37D633B846F1}">
                <asvg:svgBlip xmlns:asvg="http://schemas.microsoft.com/office/drawing/2016/SVG/main" xmlns="" r:embed="rId18"/>
              </a:ext>
            </a:extLst>
          </a:blip>
          <a:stretch>
            <a:fillRect/>
          </a:stretch>
        </p:blipFill>
        <p:spPr>
          <a:xfrm>
            <a:off x="3812382" y="4878619"/>
            <a:ext cx="469900" cy="469900"/>
          </a:xfrm>
          <a:prstGeom prst="rect">
            <a:avLst/>
          </a:prstGeom>
        </p:spPr>
      </p:pic>
      <p:pic>
        <p:nvPicPr>
          <p:cNvPr id="43" name="Graphic 42">
            <a:extLst>
              <a:ext uri="{FF2B5EF4-FFF2-40B4-BE49-F238E27FC236}">
                <a16:creationId xmlns:a16="http://schemas.microsoft.com/office/drawing/2014/main" xmlns="" id="{0944F89E-4BBF-5044-9C53-76D88FC9ACE0}"/>
              </a:ext>
            </a:extLst>
          </p:cNvPr>
          <p:cNvPicPr>
            <a:picLocks noChangeAspect="1"/>
          </p:cNvPicPr>
          <p:nvPr/>
        </p:nvPicPr>
        <p:blipFill>
          <a:blip r:embed="rId19">
            <a:extLst>
              <a:ext uri="{96DAC541-7B7A-43D3-8B79-37D633B846F1}">
                <asvg:svgBlip xmlns:asvg="http://schemas.microsoft.com/office/drawing/2016/SVG/main" xmlns="" r:embed="rId20"/>
              </a:ext>
            </a:extLst>
          </a:blip>
          <a:stretch>
            <a:fillRect/>
          </a:stretch>
        </p:blipFill>
        <p:spPr>
          <a:xfrm>
            <a:off x="6563581" y="4878619"/>
            <a:ext cx="469900" cy="469900"/>
          </a:xfrm>
          <a:prstGeom prst="rect">
            <a:avLst/>
          </a:prstGeom>
        </p:spPr>
      </p:pic>
      <p:pic>
        <p:nvPicPr>
          <p:cNvPr id="45" name="Graphic 44">
            <a:extLst>
              <a:ext uri="{FF2B5EF4-FFF2-40B4-BE49-F238E27FC236}">
                <a16:creationId xmlns:a16="http://schemas.microsoft.com/office/drawing/2014/main" xmlns="" id="{F24904C7-8036-0C44-AF31-73C32F095F56}"/>
              </a:ext>
            </a:extLst>
          </p:cNvPr>
          <p:cNvPicPr>
            <a:picLocks noChangeAspect="1"/>
          </p:cNvPicPr>
          <p:nvPr/>
        </p:nvPicPr>
        <p:blipFill>
          <a:blip r:embed="rId21">
            <a:extLst>
              <a:ext uri="{96DAC541-7B7A-43D3-8B79-37D633B846F1}">
                <asvg:svgBlip xmlns:asvg="http://schemas.microsoft.com/office/drawing/2016/SVG/main" xmlns="" r:embed="rId22"/>
              </a:ext>
            </a:extLst>
          </a:blip>
          <a:stretch>
            <a:fillRect/>
          </a:stretch>
        </p:blipFill>
        <p:spPr>
          <a:xfrm>
            <a:off x="9584575" y="4878619"/>
            <a:ext cx="469900" cy="469900"/>
          </a:xfrm>
          <a:prstGeom prst="rect">
            <a:avLst/>
          </a:prstGeom>
        </p:spPr>
      </p:pic>
      <p:pic>
        <p:nvPicPr>
          <p:cNvPr id="47" name="Graphic 46">
            <a:extLst>
              <a:ext uri="{FF2B5EF4-FFF2-40B4-BE49-F238E27FC236}">
                <a16:creationId xmlns:a16="http://schemas.microsoft.com/office/drawing/2014/main" xmlns="" id="{629B78E0-7F26-A844-9B28-581E7F524C86}"/>
              </a:ext>
            </a:extLst>
          </p:cNvPr>
          <p:cNvPicPr>
            <a:picLocks noChangeAspect="1"/>
          </p:cNvPicPr>
          <p:nvPr/>
        </p:nvPicPr>
        <p:blipFill>
          <a:blip r:embed="rId23">
            <a:extLst>
              <a:ext uri="{96DAC541-7B7A-43D3-8B79-37D633B846F1}">
                <asvg:svgBlip xmlns:asvg="http://schemas.microsoft.com/office/drawing/2016/SVG/main" xmlns="" r:embed="rId24"/>
              </a:ext>
            </a:extLst>
          </a:blip>
          <a:stretch>
            <a:fillRect/>
          </a:stretch>
        </p:blipFill>
        <p:spPr>
          <a:xfrm>
            <a:off x="2391320" y="3809286"/>
            <a:ext cx="469900" cy="469900"/>
          </a:xfrm>
          <a:prstGeom prst="rect">
            <a:avLst/>
          </a:prstGeom>
        </p:spPr>
      </p:pic>
      <p:pic>
        <p:nvPicPr>
          <p:cNvPr id="49" name="Graphic 48">
            <a:extLst>
              <a:ext uri="{FF2B5EF4-FFF2-40B4-BE49-F238E27FC236}">
                <a16:creationId xmlns:a16="http://schemas.microsoft.com/office/drawing/2014/main" xmlns="" id="{D806D9E2-E562-3540-A633-9384B4D1AF7E}"/>
              </a:ext>
            </a:extLst>
          </p:cNvPr>
          <p:cNvPicPr>
            <a:picLocks noChangeAspect="1"/>
          </p:cNvPicPr>
          <p:nvPr/>
        </p:nvPicPr>
        <p:blipFill>
          <a:blip r:embed="rId25">
            <a:extLst>
              <a:ext uri="{96DAC541-7B7A-43D3-8B79-37D633B846F1}">
                <asvg:svgBlip xmlns:asvg="http://schemas.microsoft.com/office/drawing/2016/SVG/main" xmlns="" r:embed="rId26"/>
              </a:ext>
            </a:extLst>
          </a:blip>
          <a:stretch>
            <a:fillRect/>
          </a:stretch>
        </p:blipFill>
        <p:spPr>
          <a:xfrm>
            <a:off x="8086434" y="4878619"/>
            <a:ext cx="469900" cy="469900"/>
          </a:xfrm>
          <a:prstGeom prst="rect">
            <a:avLst/>
          </a:prstGeom>
        </p:spPr>
      </p:pic>
      <p:pic>
        <p:nvPicPr>
          <p:cNvPr id="51" name="Graphic 50">
            <a:extLst>
              <a:ext uri="{FF2B5EF4-FFF2-40B4-BE49-F238E27FC236}">
                <a16:creationId xmlns:a16="http://schemas.microsoft.com/office/drawing/2014/main" xmlns="" id="{C3390509-65B0-FC42-A250-0E381436CF1F}"/>
              </a:ext>
            </a:extLst>
          </p:cNvPr>
          <p:cNvPicPr>
            <a:picLocks noChangeAspect="1"/>
          </p:cNvPicPr>
          <p:nvPr/>
        </p:nvPicPr>
        <p:blipFill>
          <a:blip r:embed="rId27">
            <a:extLst>
              <a:ext uri="{96DAC541-7B7A-43D3-8B79-37D633B846F1}">
                <asvg:svgBlip xmlns:asvg="http://schemas.microsoft.com/office/drawing/2016/SVG/main" xmlns="" r:embed="rId28"/>
              </a:ext>
            </a:extLst>
          </a:blip>
          <a:stretch>
            <a:fillRect/>
          </a:stretch>
        </p:blipFill>
        <p:spPr>
          <a:xfrm>
            <a:off x="9584575" y="3809286"/>
            <a:ext cx="469900" cy="469900"/>
          </a:xfrm>
          <a:prstGeom prst="rect">
            <a:avLst/>
          </a:prstGeom>
        </p:spPr>
      </p:pic>
      <p:pic>
        <p:nvPicPr>
          <p:cNvPr id="53" name="Graphic 52">
            <a:extLst>
              <a:ext uri="{FF2B5EF4-FFF2-40B4-BE49-F238E27FC236}">
                <a16:creationId xmlns:a16="http://schemas.microsoft.com/office/drawing/2014/main" xmlns="" id="{A7A25601-83A1-0646-AF41-0B5079484BD9}"/>
              </a:ext>
            </a:extLst>
          </p:cNvPr>
          <p:cNvPicPr>
            <a:picLocks noChangeAspect="1"/>
          </p:cNvPicPr>
          <p:nvPr/>
        </p:nvPicPr>
        <p:blipFill>
          <a:blip r:embed="rId29">
            <a:extLst>
              <a:ext uri="{96DAC541-7B7A-43D3-8B79-37D633B846F1}">
                <asvg:svgBlip xmlns:asvg="http://schemas.microsoft.com/office/drawing/2016/SVG/main" xmlns="" r:embed="rId30"/>
              </a:ext>
            </a:extLst>
          </a:blip>
          <a:stretch>
            <a:fillRect/>
          </a:stretch>
        </p:blipFill>
        <p:spPr>
          <a:xfrm>
            <a:off x="2668758" y="1247806"/>
            <a:ext cx="711200" cy="711200"/>
          </a:xfrm>
          <a:prstGeom prst="rect">
            <a:avLst/>
          </a:prstGeom>
        </p:spPr>
      </p:pic>
    </p:spTree>
    <p:extLst>
      <p:ext uri="{BB962C8B-B14F-4D97-AF65-F5344CB8AC3E}">
        <p14:creationId xmlns:p14="http://schemas.microsoft.com/office/powerpoint/2010/main" val="894790463"/>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FCEC712B-357D-0949-943B-B97C270853B5}"/>
              </a:ext>
            </a:extLst>
          </p:cNvPr>
          <p:cNvSpPr>
            <a:spLocks noGrp="1"/>
          </p:cNvSpPr>
          <p:nvPr>
            <p:ph type="sldNum" sz="quarter" idx="10"/>
          </p:nvPr>
        </p:nvSpPr>
        <p:spPr/>
        <p:txBody>
          <a:bodyPr/>
          <a:lstStyle/>
          <a:p>
            <a:fld id="{0E0E0192-C642-4D4F-AE82-A0D0DC02E26B}" type="slidenum">
              <a:rPr lang="en-US" smtClean="0"/>
              <a:t>87</a:t>
            </a:fld>
            <a:endParaRPr lang="en-US" dirty="0"/>
          </a:p>
        </p:txBody>
      </p:sp>
      <p:sp>
        <p:nvSpPr>
          <p:cNvPr id="3" name="Title 2">
            <a:extLst>
              <a:ext uri="{FF2B5EF4-FFF2-40B4-BE49-F238E27FC236}">
                <a16:creationId xmlns:a16="http://schemas.microsoft.com/office/drawing/2014/main" xmlns="" id="{6D7DDFAA-8978-CD43-889B-4DAFF37E9BCC}"/>
              </a:ext>
            </a:extLst>
          </p:cNvPr>
          <p:cNvSpPr>
            <a:spLocks noGrp="1"/>
          </p:cNvSpPr>
          <p:nvPr>
            <p:ph type="title"/>
          </p:nvPr>
        </p:nvSpPr>
        <p:spPr/>
        <p:txBody>
          <a:bodyPr/>
          <a:lstStyle/>
          <a:p>
            <a:r>
              <a:rPr lang="en-US" dirty="0"/>
              <a:t>Networking &amp; Content Delivery</a:t>
            </a:r>
          </a:p>
        </p:txBody>
      </p:sp>
      <p:sp>
        <p:nvSpPr>
          <p:cNvPr id="4" name="Text Placeholder 3">
            <a:extLst>
              <a:ext uri="{FF2B5EF4-FFF2-40B4-BE49-F238E27FC236}">
                <a16:creationId xmlns:a16="http://schemas.microsoft.com/office/drawing/2014/main" xmlns="" id="{37EBC095-0FF3-8E4D-885E-DC9F0C5ED6CD}"/>
              </a:ext>
            </a:extLst>
          </p:cNvPr>
          <p:cNvSpPr>
            <a:spLocks noGrp="1"/>
          </p:cNvSpPr>
          <p:nvPr>
            <p:ph type="body" sz="quarter" idx="11"/>
          </p:nvPr>
        </p:nvSpPr>
        <p:spPr/>
        <p:txBody>
          <a:bodyPr/>
          <a:lstStyle/>
          <a:p>
            <a:r>
              <a:rPr lang="en-US" dirty="0"/>
              <a:t>3/4</a:t>
            </a:r>
          </a:p>
        </p:txBody>
      </p:sp>
      <p:sp>
        <p:nvSpPr>
          <p:cNvPr id="5" name="TextBox 4">
            <a:extLst>
              <a:ext uri="{FF2B5EF4-FFF2-40B4-BE49-F238E27FC236}">
                <a16:creationId xmlns:a16="http://schemas.microsoft.com/office/drawing/2014/main" xmlns="" id="{98493F85-0788-B14E-AA06-484C3E93C5D7}"/>
              </a:ext>
            </a:extLst>
          </p:cNvPr>
          <p:cNvSpPr txBox="1"/>
          <p:nvPr/>
        </p:nvSpPr>
        <p:spPr>
          <a:xfrm>
            <a:off x="6561672" y="1994317"/>
            <a:ext cx="2301904" cy="307777"/>
          </a:xfrm>
          <a:prstGeom prst="rect">
            <a:avLst/>
          </a:prstGeom>
          <a:noFill/>
        </p:spPr>
        <p:txBody>
          <a:bodyPr wrap="square" rtlCol="0">
            <a:spAutoFit/>
          </a:bodyPr>
          <a:lstStyle/>
          <a:p>
            <a:pPr algn="ctr"/>
            <a:r>
              <a:rPr lang="en-US" sz="1400" dirty="0"/>
              <a:t>AWS Direct Connect</a:t>
            </a:r>
          </a:p>
        </p:txBody>
      </p:sp>
      <p:cxnSp>
        <p:nvCxnSpPr>
          <p:cNvPr id="6" name="Straight Connector 5">
            <a:extLst>
              <a:ext uri="{FF2B5EF4-FFF2-40B4-BE49-F238E27FC236}">
                <a16:creationId xmlns:a16="http://schemas.microsoft.com/office/drawing/2014/main" xmlns="" id="{125C3AF4-D187-BF42-8196-A65BD4A363CF}"/>
              </a:ext>
            </a:extLst>
          </p:cNvPr>
          <p:cNvCxnSpPr>
            <a:cxnSpLocks/>
          </p:cNvCxnSpPr>
          <p:nvPr/>
        </p:nvCxnSpPr>
        <p:spPr>
          <a:xfrm>
            <a:off x="4175311"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xmlns="" id="{D6601DDE-1BF5-E442-BC0E-5102BD73EA81}"/>
              </a:ext>
            </a:extLst>
          </p:cNvPr>
          <p:cNvCxnSpPr>
            <a:cxnSpLocks/>
          </p:cNvCxnSpPr>
          <p:nvPr/>
        </p:nvCxnSpPr>
        <p:spPr>
          <a:xfrm>
            <a:off x="6561672"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xmlns="" id="{34022763-4AFB-4143-A2F3-3DFAD0E4DB6C}"/>
              </a:ext>
            </a:extLst>
          </p:cNvPr>
          <p:cNvCxnSpPr>
            <a:cxnSpLocks/>
          </p:cNvCxnSpPr>
          <p:nvPr/>
        </p:nvCxnSpPr>
        <p:spPr>
          <a:xfrm>
            <a:off x="8981486"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xmlns="" id="{156769C7-915F-234B-BE8D-B2008D7D611E}"/>
              </a:ext>
            </a:extLst>
          </p:cNvPr>
          <p:cNvSpPr txBox="1"/>
          <p:nvPr/>
        </p:nvSpPr>
        <p:spPr>
          <a:xfrm>
            <a:off x="8981486" y="1994317"/>
            <a:ext cx="2301904" cy="307777"/>
          </a:xfrm>
          <a:prstGeom prst="rect">
            <a:avLst/>
          </a:prstGeom>
          <a:noFill/>
        </p:spPr>
        <p:txBody>
          <a:bodyPr wrap="square" rtlCol="0">
            <a:spAutoFit/>
          </a:bodyPr>
          <a:lstStyle/>
          <a:p>
            <a:pPr algn="ctr"/>
            <a:r>
              <a:rPr lang="en-US" sz="1400" dirty="0"/>
              <a:t>AWS Global Accelerator</a:t>
            </a:r>
          </a:p>
        </p:txBody>
      </p:sp>
      <p:sp>
        <p:nvSpPr>
          <p:cNvPr id="38" name="TextBox 37">
            <a:extLst>
              <a:ext uri="{FF2B5EF4-FFF2-40B4-BE49-F238E27FC236}">
                <a16:creationId xmlns:a16="http://schemas.microsoft.com/office/drawing/2014/main" xmlns="" id="{12827DD6-E0DF-1941-96A4-955F948AC017}"/>
              </a:ext>
            </a:extLst>
          </p:cNvPr>
          <p:cNvSpPr txBox="1"/>
          <p:nvPr/>
        </p:nvSpPr>
        <p:spPr>
          <a:xfrm>
            <a:off x="6561672" y="3365917"/>
            <a:ext cx="2301904" cy="307777"/>
          </a:xfrm>
          <a:prstGeom prst="rect">
            <a:avLst/>
          </a:prstGeom>
          <a:noFill/>
        </p:spPr>
        <p:txBody>
          <a:bodyPr wrap="square" rtlCol="0">
            <a:spAutoFit/>
          </a:bodyPr>
          <a:lstStyle/>
          <a:p>
            <a:pPr algn="ctr"/>
            <a:r>
              <a:rPr lang="en-US" sz="1400" dirty="0"/>
              <a:t>AWS Direct Connect</a:t>
            </a:r>
          </a:p>
        </p:txBody>
      </p:sp>
      <p:sp>
        <p:nvSpPr>
          <p:cNvPr id="41" name="TextBox 40">
            <a:extLst>
              <a:ext uri="{FF2B5EF4-FFF2-40B4-BE49-F238E27FC236}">
                <a16:creationId xmlns:a16="http://schemas.microsoft.com/office/drawing/2014/main" xmlns="" id="{AEC6802F-0E0E-374E-8F59-2F9BE79E019F}"/>
              </a:ext>
            </a:extLst>
          </p:cNvPr>
          <p:cNvSpPr txBox="1"/>
          <p:nvPr/>
        </p:nvSpPr>
        <p:spPr>
          <a:xfrm>
            <a:off x="8981486" y="3365917"/>
            <a:ext cx="2301904" cy="307777"/>
          </a:xfrm>
          <a:prstGeom prst="rect">
            <a:avLst/>
          </a:prstGeom>
          <a:noFill/>
        </p:spPr>
        <p:txBody>
          <a:bodyPr wrap="square" rtlCol="0">
            <a:spAutoFit/>
          </a:bodyPr>
          <a:lstStyle/>
          <a:p>
            <a:pPr algn="ctr"/>
            <a:r>
              <a:rPr lang="en-US" sz="1400" dirty="0"/>
              <a:t>AWS Global Accelerator</a:t>
            </a:r>
          </a:p>
        </p:txBody>
      </p:sp>
      <p:pic>
        <p:nvPicPr>
          <p:cNvPr id="10" name="Graphic 9">
            <a:extLst>
              <a:ext uri="{FF2B5EF4-FFF2-40B4-BE49-F238E27FC236}">
                <a16:creationId xmlns:a16="http://schemas.microsoft.com/office/drawing/2014/main" xmlns="" id="{580AA15B-371C-2247-B8A3-E6A65056C354}"/>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7357024" y="2612411"/>
            <a:ext cx="711200" cy="711200"/>
          </a:xfrm>
          <a:prstGeom prst="rect">
            <a:avLst/>
          </a:prstGeom>
        </p:spPr>
      </p:pic>
      <p:pic>
        <p:nvPicPr>
          <p:cNvPr id="12" name="Graphic 11">
            <a:extLst>
              <a:ext uri="{FF2B5EF4-FFF2-40B4-BE49-F238E27FC236}">
                <a16:creationId xmlns:a16="http://schemas.microsoft.com/office/drawing/2014/main" xmlns="" id="{D37918BB-92A8-8F43-AFBF-90F1EFE68E9F}"/>
              </a:ext>
            </a:extLst>
          </p:cNvPr>
          <p:cNvPicPr>
            <a:picLocks noChangeAspect="1"/>
          </p:cNvPicPr>
          <p:nvPr/>
        </p:nvPicPr>
        <p:blipFill>
          <a:blip r:embed="rId5">
            <a:extLst>
              <a:ext uri="{96DAC541-7B7A-43D3-8B79-37D633B846F1}">
                <asvg:svgBlip xmlns:asvg="http://schemas.microsoft.com/office/drawing/2016/SVG/main" xmlns="" r:embed="rId6"/>
              </a:ext>
            </a:extLst>
          </a:blip>
          <a:stretch>
            <a:fillRect/>
          </a:stretch>
        </p:blipFill>
        <p:spPr>
          <a:xfrm>
            <a:off x="7357024" y="1240692"/>
            <a:ext cx="711200" cy="711200"/>
          </a:xfrm>
          <a:prstGeom prst="rect">
            <a:avLst/>
          </a:prstGeom>
        </p:spPr>
      </p:pic>
      <p:pic>
        <p:nvPicPr>
          <p:cNvPr id="14" name="Graphic 13">
            <a:extLst>
              <a:ext uri="{FF2B5EF4-FFF2-40B4-BE49-F238E27FC236}">
                <a16:creationId xmlns:a16="http://schemas.microsoft.com/office/drawing/2014/main" xmlns="" id="{77EF5674-3F70-6E41-AC8A-DDE85F94DABC}"/>
              </a:ext>
            </a:extLst>
          </p:cNvPr>
          <p:cNvPicPr>
            <a:picLocks noChangeAspect="1"/>
          </p:cNvPicPr>
          <p:nvPr/>
        </p:nvPicPr>
        <p:blipFill>
          <a:blip r:embed="rId7">
            <a:extLst>
              <a:ext uri="{96DAC541-7B7A-43D3-8B79-37D633B846F1}">
                <asvg:svgBlip xmlns:asvg="http://schemas.microsoft.com/office/drawing/2016/SVG/main" xmlns="" r:embed="rId8"/>
              </a:ext>
            </a:extLst>
          </a:blip>
          <a:stretch>
            <a:fillRect/>
          </a:stretch>
        </p:blipFill>
        <p:spPr>
          <a:xfrm>
            <a:off x="9776838" y="2612411"/>
            <a:ext cx="711200" cy="711200"/>
          </a:xfrm>
          <a:prstGeom prst="rect">
            <a:avLst/>
          </a:prstGeom>
        </p:spPr>
      </p:pic>
      <p:pic>
        <p:nvPicPr>
          <p:cNvPr id="16" name="Graphic 15">
            <a:extLst>
              <a:ext uri="{FF2B5EF4-FFF2-40B4-BE49-F238E27FC236}">
                <a16:creationId xmlns:a16="http://schemas.microsoft.com/office/drawing/2014/main" xmlns="" id="{305F2333-23B9-804D-9917-10E6891F85FE}"/>
              </a:ext>
            </a:extLst>
          </p:cNvPr>
          <p:cNvPicPr>
            <a:picLocks noChangeAspect="1"/>
          </p:cNvPicPr>
          <p:nvPr/>
        </p:nvPicPr>
        <p:blipFill>
          <a:blip r:embed="rId9">
            <a:extLst>
              <a:ext uri="{96DAC541-7B7A-43D3-8B79-37D633B846F1}">
                <asvg:svgBlip xmlns:asvg="http://schemas.microsoft.com/office/drawing/2016/SVG/main" xmlns="" r:embed="rId10"/>
              </a:ext>
            </a:extLst>
          </a:blip>
          <a:stretch>
            <a:fillRect/>
          </a:stretch>
        </p:blipFill>
        <p:spPr>
          <a:xfrm>
            <a:off x="9776838" y="1240692"/>
            <a:ext cx="711200" cy="711200"/>
          </a:xfrm>
          <a:prstGeom prst="rect">
            <a:avLst/>
          </a:prstGeom>
        </p:spPr>
      </p:pic>
      <p:sp>
        <p:nvSpPr>
          <p:cNvPr id="22" name="TextBox 21">
            <a:extLst>
              <a:ext uri="{FF2B5EF4-FFF2-40B4-BE49-F238E27FC236}">
                <a16:creationId xmlns:a16="http://schemas.microsoft.com/office/drawing/2014/main" xmlns="" id="{6896C4F9-A36A-4346-A96D-AB94E4E60A2A}"/>
              </a:ext>
            </a:extLst>
          </p:cNvPr>
          <p:cNvSpPr txBox="1"/>
          <p:nvPr/>
        </p:nvSpPr>
        <p:spPr>
          <a:xfrm>
            <a:off x="1876608" y="1994317"/>
            <a:ext cx="2301904" cy="307777"/>
          </a:xfrm>
          <a:prstGeom prst="rect">
            <a:avLst/>
          </a:prstGeom>
          <a:noFill/>
        </p:spPr>
        <p:txBody>
          <a:bodyPr wrap="square" rtlCol="0">
            <a:spAutoFit/>
          </a:bodyPr>
          <a:lstStyle/>
          <a:p>
            <a:pPr algn="ctr"/>
            <a:r>
              <a:rPr lang="en-US" sz="1400" dirty="0"/>
              <a:t>AWS App Mesh </a:t>
            </a:r>
          </a:p>
        </p:txBody>
      </p:sp>
      <p:sp>
        <p:nvSpPr>
          <p:cNvPr id="23" name="TextBox 22">
            <a:extLst>
              <a:ext uri="{FF2B5EF4-FFF2-40B4-BE49-F238E27FC236}">
                <a16:creationId xmlns:a16="http://schemas.microsoft.com/office/drawing/2014/main" xmlns="" id="{5DBA5160-9683-0446-8D39-0993252C36C9}"/>
              </a:ext>
            </a:extLst>
          </p:cNvPr>
          <p:cNvSpPr txBox="1"/>
          <p:nvPr/>
        </p:nvSpPr>
        <p:spPr>
          <a:xfrm>
            <a:off x="4178511" y="1994317"/>
            <a:ext cx="2301904" cy="307777"/>
          </a:xfrm>
          <a:prstGeom prst="rect">
            <a:avLst/>
          </a:prstGeom>
          <a:noFill/>
        </p:spPr>
        <p:txBody>
          <a:bodyPr wrap="square" rtlCol="0">
            <a:spAutoFit/>
          </a:bodyPr>
          <a:lstStyle/>
          <a:p>
            <a:pPr algn="ctr"/>
            <a:r>
              <a:rPr lang="en-US" sz="1400" dirty="0"/>
              <a:t>AWS Cloud Map</a:t>
            </a:r>
          </a:p>
        </p:txBody>
      </p:sp>
      <p:sp>
        <p:nvSpPr>
          <p:cNvPr id="24" name="TextBox 23">
            <a:extLst>
              <a:ext uri="{FF2B5EF4-FFF2-40B4-BE49-F238E27FC236}">
                <a16:creationId xmlns:a16="http://schemas.microsoft.com/office/drawing/2014/main" xmlns="" id="{DD21B0BE-D4B5-6544-83E5-03A10CE86A47}"/>
              </a:ext>
            </a:extLst>
          </p:cNvPr>
          <p:cNvSpPr txBox="1"/>
          <p:nvPr/>
        </p:nvSpPr>
        <p:spPr>
          <a:xfrm>
            <a:off x="1876608" y="3365917"/>
            <a:ext cx="2301904" cy="307777"/>
          </a:xfrm>
          <a:prstGeom prst="rect">
            <a:avLst/>
          </a:prstGeom>
          <a:noFill/>
        </p:spPr>
        <p:txBody>
          <a:bodyPr wrap="square" rtlCol="0">
            <a:spAutoFit/>
          </a:bodyPr>
          <a:lstStyle/>
          <a:p>
            <a:pPr algn="ctr"/>
            <a:r>
              <a:rPr lang="en-US" sz="1400" dirty="0"/>
              <a:t>AWS App Mesh </a:t>
            </a:r>
          </a:p>
        </p:txBody>
      </p:sp>
      <p:sp>
        <p:nvSpPr>
          <p:cNvPr id="25" name="TextBox 24">
            <a:extLst>
              <a:ext uri="{FF2B5EF4-FFF2-40B4-BE49-F238E27FC236}">
                <a16:creationId xmlns:a16="http://schemas.microsoft.com/office/drawing/2014/main" xmlns="" id="{BD88D53B-A6CE-0D48-9187-C8486AEA7B4A}"/>
              </a:ext>
            </a:extLst>
          </p:cNvPr>
          <p:cNvSpPr txBox="1"/>
          <p:nvPr/>
        </p:nvSpPr>
        <p:spPr>
          <a:xfrm>
            <a:off x="4178511" y="3365917"/>
            <a:ext cx="2301904" cy="307777"/>
          </a:xfrm>
          <a:prstGeom prst="rect">
            <a:avLst/>
          </a:prstGeom>
          <a:noFill/>
        </p:spPr>
        <p:txBody>
          <a:bodyPr wrap="square" rtlCol="0">
            <a:spAutoFit/>
          </a:bodyPr>
          <a:lstStyle/>
          <a:p>
            <a:pPr algn="ctr"/>
            <a:r>
              <a:rPr lang="en-US" sz="1400" dirty="0"/>
              <a:t>AWS Cloud Map</a:t>
            </a:r>
          </a:p>
        </p:txBody>
      </p:sp>
      <p:pic>
        <p:nvPicPr>
          <p:cNvPr id="26" name="Graphic 25">
            <a:extLst>
              <a:ext uri="{FF2B5EF4-FFF2-40B4-BE49-F238E27FC236}">
                <a16:creationId xmlns:a16="http://schemas.microsoft.com/office/drawing/2014/main" xmlns="" id="{407E922A-91CA-5B49-86DB-5609066E7950}"/>
              </a:ext>
            </a:extLst>
          </p:cNvPr>
          <p:cNvPicPr>
            <a:picLocks noChangeAspect="1"/>
          </p:cNvPicPr>
          <p:nvPr/>
        </p:nvPicPr>
        <p:blipFill>
          <a:blip r:embed="rId11">
            <a:extLst>
              <a:ext uri="{96DAC541-7B7A-43D3-8B79-37D633B846F1}">
                <asvg:svgBlip xmlns:asvg="http://schemas.microsoft.com/office/drawing/2016/SVG/main" xmlns="" r:embed="rId12"/>
              </a:ext>
            </a:extLst>
          </a:blip>
          <a:stretch>
            <a:fillRect/>
          </a:stretch>
        </p:blipFill>
        <p:spPr>
          <a:xfrm>
            <a:off x="2671960" y="2612411"/>
            <a:ext cx="711200" cy="711200"/>
          </a:xfrm>
          <a:prstGeom prst="rect">
            <a:avLst/>
          </a:prstGeom>
        </p:spPr>
      </p:pic>
      <p:pic>
        <p:nvPicPr>
          <p:cNvPr id="27" name="Graphic 26">
            <a:extLst>
              <a:ext uri="{FF2B5EF4-FFF2-40B4-BE49-F238E27FC236}">
                <a16:creationId xmlns:a16="http://schemas.microsoft.com/office/drawing/2014/main" xmlns="" id="{C05DBFAD-19A5-4F41-ABAF-BAA26C1B270B}"/>
              </a:ext>
            </a:extLst>
          </p:cNvPr>
          <p:cNvPicPr>
            <a:picLocks noChangeAspect="1"/>
          </p:cNvPicPr>
          <p:nvPr/>
        </p:nvPicPr>
        <p:blipFill>
          <a:blip r:embed="rId13">
            <a:extLst>
              <a:ext uri="{96DAC541-7B7A-43D3-8B79-37D633B846F1}">
                <asvg:svgBlip xmlns:asvg="http://schemas.microsoft.com/office/drawing/2016/SVG/main" xmlns="" r:embed="rId14"/>
              </a:ext>
            </a:extLst>
          </a:blip>
          <a:stretch>
            <a:fillRect/>
          </a:stretch>
        </p:blipFill>
        <p:spPr>
          <a:xfrm>
            <a:off x="2671960" y="1240692"/>
            <a:ext cx="711200" cy="711200"/>
          </a:xfrm>
          <a:prstGeom prst="rect">
            <a:avLst/>
          </a:prstGeom>
        </p:spPr>
      </p:pic>
      <p:pic>
        <p:nvPicPr>
          <p:cNvPr id="28" name="Graphic 27">
            <a:extLst>
              <a:ext uri="{FF2B5EF4-FFF2-40B4-BE49-F238E27FC236}">
                <a16:creationId xmlns:a16="http://schemas.microsoft.com/office/drawing/2014/main" xmlns="" id="{64BF2500-6D95-0247-94B5-42A4851B03C4}"/>
              </a:ext>
            </a:extLst>
          </p:cNvPr>
          <p:cNvPicPr>
            <a:picLocks noChangeAspect="1"/>
          </p:cNvPicPr>
          <p:nvPr/>
        </p:nvPicPr>
        <p:blipFill>
          <a:blip r:embed="rId15">
            <a:extLst>
              <a:ext uri="{96DAC541-7B7A-43D3-8B79-37D633B846F1}">
                <asvg:svgBlip xmlns:asvg="http://schemas.microsoft.com/office/drawing/2016/SVG/main" xmlns="" r:embed="rId16"/>
              </a:ext>
            </a:extLst>
          </a:blip>
          <a:stretch>
            <a:fillRect/>
          </a:stretch>
        </p:blipFill>
        <p:spPr>
          <a:xfrm>
            <a:off x="4973863" y="2612411"/>
            <a:ext cx="711200" cy="711200"/>
          </a:xfrm>
          <a:prstGeom prst="rect">
            <a:avLst/>
          </a:prstGeom>
        </p:spPr>
      </p:pic>
      <p:pic>
        <p:nvPicPr>
          <p:cNvPr id="29" name="Graphic 28">
            <a:extLst>
              <a:ext uri="{FF2B5EF4-FFF2-40B4-BE49-F238E27FC236}">
                <a16:creationId xmlns:a16="http://schemas.microsoft.com/office/drawing/2014/main" xmlns="" id="{D687D057-B9D5-FE41-B54E-C7B746A5D6B7}"/>
              </a:ext>
            </a:extLst>
          </p:cNvPr>
          <p:cNvPicPr>
            <a:picLocks noChangeAspect="1"/>
          </p:cNvPicPr>
          <p:nvPr/>
        </p:nvPicPr>
        <p:blipFill>
          <a:blip r:embed="rId17">
            <a:extLst>
              <a:ext uri="{96DAC541-7B7A-43D3-8B79-37D633B846F1}">
                <asvg:svgBlip xmlns:asvg="http://schemas.microsoft.com/office/drawing/2016/SVG/main" xmlns="" r:embed="rId18"/>
              </a:ext>
            </a:extLst>
          </a:blip>
          <a:stretch>
            <a:fillRect/>
          </a:stretch>
        </p:blipFill>
        <p:spPr>
          <a:xfrm>
            <a:off x="4973863" y="1240692"/>
            <a:ext cx="711200" cy="711200"/>
          </a:xfrm>
          <a:prstGeom prst="rect">
            <a:avLst/>
          </a:prstGeom>
        </p:spPr>
      </p:pic>
    </p:spTree>
    <p:extLst>
      <p:ext uri="{BB962C8B-B14F-4D97-AF65-F5344CB8AC3E}">
        <p14:creationId xmlns:p14="http://schemas.microsoft.com/office/powerpoint/2010/main" val="128240289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FCEC712B-357D-0949-943B-B97C270853B5}"/>
              </a:ext>
            </a:extLst>
          </p:cNvPr>
          <p:cNvSpPr>
            <a:spLocks noGrp="1"/>
          </p:cNvSpPr>
          <p:nvPr>
            <p:ph type="sldNum" sz="quarter" idx="10"/>
          </p:nvPr>
        </p:nvSpPr>
        <p:spPr/>
        <p:txBody>
          <a:bodyPr/>
          <a:lstStyle/>
          <a:p>
            <a:fld id="{0E0E0192-C642-4D4F-AE82-A0D0DC02E26B}" type="slidenum">
              <a:rPr lang="en-US" smtClean="0"/>
              <a:t>88</a:t>
            </a:fld>
            <a:endParaRPr lang="en-US" dirty="0"/>
          </a:p>
        </p:txBody>
      </p:sp>
      <p:sp>
        <p:nvSpPr>
          <p:cNvPr id="3" name="Title 2">
            <a:extLst>
              <a:ext uri="{FF2B5EF4-FFF2-40B4-BE49-F238E27FC236}">
                <a16:creationId xmlns:a16="http://schemas.microsoft.com/office/drawing/2014/main" xmlns="" id="{6D7DDFAA-8978-CD43-889B-4DAFF37E9BCC}"/>
              </a:ext>
            </a:extLst>
          </p:cNvPr>
          <p:cNvSpPr>
            <a:spLocks noGrp="1"/>
          </p:cNvSpPr>
          <p:nvPr>
            <p:ph type="title"/>
          </p:nvPr>
        </p:nvSpPr>
        <p:spPr/>
        <p:txBody>
          <a:bodyPr/>
          <a:lstStyle/>
          <a:p>
            <a:r>
              <a:rPr lang="en-US" dirty="0"/>
              <a:t>Networking &amp; Content Delivery</a:t>
            </a:r>
          </a:p>
        </p:txBody>
      </p:sp>
      <p:sp>
        <p:nvSpPr>
          <p:cNvPr id="4" name="Text Placeholder 3">
            <a:extLst>
              <a:ext uri="{FF2B5EF4-FFF2-40B4-BE49-F238E27FC236}">
                <a16:creationId xmlns:a16="http://schemas.microsoft.com/office/drawing/2014/main" xmlns="" id="{37EBC095-0FF3-8E4D-885E-DC9F0C5ED6CD}"/>
              </a:ext>
            </a:extLst>
          </p:cNvPr>
          <p:cNvSpPr>
            <a:spLocks noGrp="1"/>
          </p:cNvSpPr>
          <p:nvPr>
            <p:ph type="body" sz="quarter" idx="11"/>
          </p:nvPr>
        </p:nvSpPr>
        <p:spPr/>
        <p:txBody>
          <a:bodyPr/>
          <a:lstStyle/>
          <a:p>
            <a:r>
              <a:rPr lang="en-US" dirty="0"/>
              <a:t>4/4</a:t>
            </a:r>
          </a:p>
        </p:txBody>
      </p:sp>
      <p:cxnSp>
        <p:nvCxnSpPr>
          <p:cNvPr id="6" name="Straight Connector 5">
            <a:extLst>
              <a:ext uri="{FF2B5EF4-FFF2-40B4-BE49-F238E27FC236}">
                <a16:creationId xmlns:a16="http://schemas.microsoft.com/office/drawing/2014/main" xmlns="" id="{125C3AF4-D187-BF42-8196-A65BD4A363CF}"/>
              </a:ext>
            </a:extLst>
          </p:cNvPr>
          <p:cNvCxnSpPr>
            <a:cxnSpLocks/>
          </p:cNvCxnSpPr>
          <p:nvPr/>
        </p:nvCxnSpPr>
        <p:spPr>
          <a:xfrm>
            <a:off x="4175311"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xmlns="" id="{E7E397C1-9E3C-FE47-BB3B-199A96DFFB3D}"/>
              </a:ext>
            </a:extLst>
          </p:cNvPr>
          <p:cNvSpPr txBox="1"/>
          <p:nvPr/>
        </p:nvSpPr>
        <p:spPr>
          <a:xfrm>
            <a:off x="1795348" y="1994317"/>
            <a:ext cx="2301904" cy="307777"/>
          </a:xfrm>
          <a:prstGeom prst="rect">
            <a:avLst/>
          </a:prstGeom>
          <a:noFill/>
        </p:spPr>
        <p:txBody>
          <a:bodyPr wrap="square" rtlCol="0">
            <a:spAutoFit/>
          </a:bodyPr>
          <a:lstStyle/>
          <a:p>
            <a:pPr algn="ctr"/>
            <a:r>
              <a:rPr lang="en-US" sz="1400" dirty="0"/>
              <a:t>AWS Transit Gateway </a:t>
            </a:r>
          </a:p>
        </p:txBody>
      </p:sp>
      <p:sp>
        <p:nvSpPr>
          <p:cNvPr id="33" name="TextBox 32">
            <a:extLst>
              <a:ext uri="{FF2B5EF4-FFF2-40B4-BE49-F238E27FC236}">
                <a16:creationId xmlns:a16="http://schemas.microsoft.com/office/drawing/2014/main" xmlns="" id="{60935D17-F26E-9E49-B2C9-D8C92D6E6BE5}"/>
              </a:ext>
            </a:extLst>
          </p:cNvPr>
          <p:cNvSpPr txBox="1"/>
          <p:nvPr/>
        </p:nvSpPr>
        <p:spPr>
          <a:xfrm>
            <a:off x="4259768" y="1994317"/>
            <a:ext cx="2301904" cy="307777"/>
          </a:xfrm>
          <a:prstGeom prst="rect">
            <a:avLst/>
          </a:prstGeom>
          <a:noFill/>
        </p:spPr>
        <p:txBody>
          <a:bodyPr wrap="square" rtlCol="0">
            <a:spAutoFit/>
          </a:bodyPr>
          <a:lstStyle/>
          <a:p>
            <a:pPr algn="ctr"/>
            <a:r>
              <a:rPr lang="en-US" sz="1400" dirty="0"/>
              <a:t>AWS VPN</a:t>
            </a:r>
          </a:p>
        </p:txBody>
      </p:sp>
      <p:sp>
        <p:nvSpPr>
          <p:cNvPr id="39" name="TextBox 38">
            <a:extLst>
              <a:ext uri="{FF2B5EF4-FFF2-40B4-BE49-F238E27FC236}">
                <a16:creationId xmlns:a16="http://schemas.microsoft.com/office/drawing/2014/main" xmlns="" id="{553DCFBF-75ED-3249-9789-64D21DD0FF0B}"/>
              </a:ext>
            </a:extLst>
          </p:cNvPr>
          <p:cNvSpPr txBox="1"/>
          <p:nvPr/>
        </p:nvSpPr>
        <p:spPr>
          <a:xfrm>
            <a:off x="1795348" y="3365917"/>
            <a:ext cx="2301904" cy="307777"/>
          </a:xfrm>
          <a:prstGeom prst="rect">
            <a:avLst/>
          </a:prstGeom>
          <a:noFill/>
        </p:spPr>
        <p:txBody>
          <a:bodyPr wrap="square" rtlCol="0">
            <a:spAutoFit/>
          </a:bodyPr>
          <a:lstStyle/>
          <a:p>
            <a:pPr algn="ctr"/>
            <a:r>
              <a:rPr lang="en-US" sz="1400" dirty="0"/>
              <a:t>AWS Transit Gateway </a:t>
            </a:r>
          </a:p>
        </p:txBody>
      </p:sp>
      <p:sp>
        <p:nvSpPr>
          <p:cNvPr id="40" name="TextBox 39">
            <a:extLst>
              <a:ext uri="{FF2B5EF4-FFF2-40B4-BE49-F238E27FC236}">
                <a16:creationId xmlns:a16="http://schemas.microsoft.com/office/drawing/2014/main" xmlns="" id="{9BD1DB87-C2BB-7947-90E3-F199A2AB1AFB}"/>
              </a:ext>
            </a:extLst>
          </p:cNvPr>
          <p:cNvSpPr txBox="1"/>
          <p:nvPr/>
        </p:nvSpPr>
        <p:spPr>
          <a:xfrm>
            <a:off x="4259768" y="3365917"/>
            <a:ext cx="2301904" cy="307777"/>
          </a:xfrm>
          <a:prstGeom prst="rect">
            <a:avLst/>
          </a:prstGeom>
          <a:noFill/>
        </p:spPr>
        <p:txBody>
          <a:bodyPr wrap="square" rtlCol="0">
            <a:spAutoFit/>
          </a:bodyPr>
          <a:lstStyle/>
          <a:p>
            <a:pPr algn="ctr"/>
            <a:r>
              <a:rPr lang="en-US" sz="1400" dirty="0"/>
              <a:t>AWS VPN</a:t>
            </a:r>
          </a:p>
        </p:txBody>
      </p:sp>
      <p:pic>
        <p:nvPicPr>
          <p:cNvPr id="18" name="Graphic 17">
            <a:extLst>
              <a:ext uri="{FF2B5EF4-FFF2-40B4-BE49-F238E27FC236}">
                <a16:creationId xmlns:a16="http://schemas.microsoft.com/office/drawing/2014/main" xmlns="" id="{579EEA28-A6F7-C848-8126-3B5BCE898A1C}"/>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2590700" y="2556265"/>
            <a:ext cx="711200" cy="711200"/>
          </a:xfrm>
          <a:prstGeom prst="rect">
            <a:avLst/>
          </a:prstGeom>
        </p:spPr>
      </p:pic>
      <p:pic>
        <p:nvPicPr>
          <p:cNvPr id="20" name="Graphic 19">
            <a:extLst>
              <a:ext uri="{FF2B5EF4-FFF2-40B4-BE49-F238E27FC236}">
                <a16:creationId xmlns:a16="http://schemas.microsoft.com/office/drawing/2014/main" xmlns="" id="{79DBF0D7-45ED-7849-B809-D619B5E3365D}"/>
              </a:ext>
            </a:extLst>
          </p:cNvPr>
          <p:cNvPicPr>
            <a:picLocks noChangeAspect="1"/>
          </p:cNvPicPr>
          <p:nvPr/>
        </p:nvPicPr>
        <p:blipFill>
          <a:blip r:embed="rId5">
            <a:extLst>
              <a:ext uri="{96DAC541-7B7A-43D3-8B79-37D633B846F1}">
                <asvg:svgBlip xmlns:asvg="http://schemas.microsoft.com/office/drawing/2016/SVG/main" xmlns="" r:embed="rId6"/>
              </a:ext>
            </a:extLst>
          </a:blip>
          <a:stretch>
            <a:fillRect/>
          </a:stretch>
        </p:blipFill>
        <p:spPr>
          <a:xfrm>
            <a:off x="2590700" y="1240692"/>
            <a:ext cx="711200" cy="711200"/>
          </a:xfrm>
          <a:prstGeom prst="rect">
            <a:avLst/>
          </a:prstGeom>
        </p:spPr>
      </p:pic>
      <p:pic>
        <p:nvPicPr>
          <p:cNvPr id="9" name="Graphic 8">
            <a:extLst>
              <a:ext uri="{FF2B5EF4-FFF2-40B4-BE49-F238E27FC236}">
                <a16:creationId xmlns:a16="http://schemas.microsoft.com/office/drawing/2014/main" xmlns="" id="{08544911-B4B6-2A4F-92AD-6997553850A5}"/>
              </a:ext>
            </a:extLst>
          </p:cNvPr>
          <p:cNvPicPr>
            <a:picLocks noChangeAspect="1"/>
          </p:cNvPicPr>
          <p:nvPr/>
        </p:nvPicPr>
        <p:blipFill>
          <a:blip r:embed="rId7">
            <a:extLst>
              <a:ext uri="{96DAC541-7B7A-43D3-8B79-37D633B846F1}">
                <asvg:svgBlip xmlns:asvg="http://schemas.microsoft.com/office/drawing/2016/SVG/main" xmlns="" r:embed="rId8"/>
              </a:ext>
            </a:extLst>
          </a:blip>
          <a:stretch>
            <a:fillRect/>
          </a:stretch>
        </p:blipFill>
        <p:spPr>
          <a:xfrm>
            <a:off x="5055120" y="1233891"/>
            <a:ext cx="711200" cy="711200"/>
          </a:xfrm>
          <a:prstGeom prst="rect">
            <a:avLst/>
          </a:prstGeom>
        </p:spPr>
      </p:pic>
      <p:pic>
        <p:nvPicPr>
          <p:cNvPr id="11" name="Graphic 10">
            <a:extLst>
              <a:ext uri="{FF2B5EF4-FFF2-40B4-BE49-F238E27FC236}">
                <a16:creationId xmlns:a16="http://schemas.microsoft.com/office/drawing/2014/main" xmlns="" id="{A1B3D36D-893C-BE4F-8447-61A4A8E90EE8}"/>
              </a:ext>
            </a:extLst>
          </p:cNvPr>
          <p:cNvPicPr>
            <a:picLocks noChangeAspect="1"/>
          </p:cNvPicPr>
          <p:nvPr/>
        </p:nvPicPr>
        <p:blipFill>
          <a:blip r:embed="rId9">
            <a:extLst>
              <a:ext uri="{96DAC541-7B7A-43D3-8B79-37D633B846F1}">
                <asvg:svgBlip xmlns:asvg="http://schemas.microsoft.com/office/drawing/2016/SVG/main" xmlns="" r:embed="rId10"/>
              </a:ext>
            </a:extLst>
          </a:blip>
          <a:stretch>
            <a:fillRect/>
          </a:stretch>
        </p:blipFill>
        <p:spPr>
          <a:xfrm>
            <a:off x="5133571" y="2556265"/>
            <a:ext cx="711200" cy="711200"/>
          </a:xfrm>
          <a:prstGeom prst="rect">
            <a:avLst/>
          </a:prstGeom>
        </p:spPr>
      </p:pic>
    </p:spTree>
    <p:extLst>
      <p:ext uri="{BB962C8B-B14F-4D97-AF65-F5344CB8AC3E}">
        <p14:creationId xmlns:p14="http://schemas.microsoft.com/office/powerpoint/2010/main" val="167718283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D62C306-2F93-2646-9A72-FB6DC0948856}"/>
              </a:ext>
            </a:extLst>
          </p:cNvPr>
          <p:cNvSpPr>
            <a:spLocks noGrp="1"/>
          </p:cNvSpPr>
          <p:nvPr>
            <p:ph type="title"/>
          </p:nvPr>
        </p:nvSpPr>
        <p:spPr/>
        <p:txBody>
          <a:bodyPr/>
          <a:lstStyle/>
          <a:p>
            <a:r>
              <a:rPr lang="en-US" dirty="0"/>
              <a:t>Robotics</a:t>
            </a:r>
          </a:p>
        </p:txBody>
      </p:sp>
      <p:sp>
        <p:nvSpPr>
          <p:cNvPr id="3" name="Slide Number Placeholder 2">
            <a:extLst>
              <a:ext uri="{FF2B5EF4-FFF2-40B4-BE49-F238E27FC236}">
                <a16:creationId xmlns:a16="http://schemas.microsoft.com/office/drawing/2014/main" xmlns="" id="{77F430BA-5265-1B4D-A35E-B0BC3AE362E7}"/>
              </a:ext>
            </a:extLst>
          </p:cNvPr>
          <p:cNvSpPr>
            <a:spLocks noGrp="1"/>
          </p:cNvSpPr>
          <p:nvPr>
            <p:ph type="sldNum" sz="quarter" idx="10"/>
          </p:nvPr>
        </p:nvSpPr>
        <p:spPr/>
        <p:txBody>
          <a:bodyPr/>
          <a:lstStyle/>
          <a:p>
            <a:fld id="{0E0E0192-C642-4D4F-AE82-A0D0DC02E26B}" type="slidenum">
              <a:rPr lang="en-US" smtClean="0"/>
              <a:t>89</a:t>
            </a:fld>
            <a:endParaRPr lang="en-US" dirty="0"/>
          </a:p>
        </p:txBody>
      </p:sp>
      <p:pic>
        <p:nvPicPr>
          <p:cNvPr id="7" name="Graphic 6">
            <a:extLst>
              <a:ext uri="{FF2B5EF4-FFF2-40B4-BE49-F238E27FC236}">
                <a16:creationId xmlns:a16="http://schemas.microsoft.com/office/drawing/2014/main" xmlns="" id="{B73444B7-A937-A24E-A96F-95F964CF5A06}"/>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10208376" y="2280621"/>
            <a:ext cx="952500" cy="952500"/>
          </a:xfrm>
          <a:prstGeom prst="rect">
            <a:avLst/>
          </a:prstGeom>
        </p:spPr>
      </p:pic>
      <p:pic>
        <p:nvPicPr>
          <p:cNvPr id="9" name="Graphic 8">
            <a:extLst>
              <a:ext uri="{FF2B5EF4-FFF2-40B4-BE49-F238E27FC236}">
                <a16:creationId xmlns:a16="http://schemas.microsoft.com/office/drawing/2014/main" xmlns="" id="{41AB4F7E-9223-144E-9121-82154E451E6A}"/>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10208376" y="3600200"/>
            <a:ext cx="952500" cy="952500"/>
          </a:xfrm>
          <a:prstGeom prst="rect">
            <a:avLst/>
          </a:prstGeom>
        </p:spPr>
      </p:pic>
    </p:spTree>
    <p:extLst>
      <p:ext uri="{BB962C8B-B14F-4D97-AF65-F5344CB8AC3E}">
        <p14:creationId xmlns:p14="http://schemas.microsoft.com/office/powerpoint/2010/main" val="1822360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4E270D3-541D-4348-81E1-5980DD598F9F}"/>
              </a:ext>
            </a:extLst>
          </p:cNvPr>
          <p:cNvSpPr>
            <a:spLocks noGrp="1"/>
          </p:cNvSpPr>
          <p:nvPr>
            <p:ph type="title"/>
          </p:nvPr>
        </p:nvSpPr>
        <p:spPr/>
        <p:txBody>
          <a:bodyPr/>
          <a:lstStyle/>
          <a:p>
            <a:r>
              <a:rPr lang="en-US" dirty="0"/>
              <a:t>System elements</a:t>
            </a:r>
          </a:p>
        </p:txBody>
      </p:sp>
      <p:sp>
        <p:nvSpPr>
          <p:cNvPr id="4" name="Slide Number Placeholder 3">
            <a:extLst>
              <a:ext uri="{FF2B5EF4-FFF2-40B4-BE49-F238E27FC236}">
                <a16:creationId xmlns:a16="http://schemas.microsoft.com/office/drawing/2014/main" xmlns="" id="{3E2BD2B5-28C7-E24F-925C-656D648BBA04}"/>
              </a:ext>
            </a:extLst>
          </p:cNvPr>
          <p:cNvSpPr>
            <a:spLocks noGrp="1"/>
          </p:cNvSpPr>
          <p:nvPr>
            <p:ph type="sldNum" sz="quarter" idx="4"/>
          </p:nvPr>
        </p:nvSpPr>
        <p:spPr>
          <a:xfrm>
            <a:off x="9220200" y="6345238"/>
            <a:ext cx="2743200" cy="365125"/>
          </a:xfrm>
        </p:spPr>
        <p:txBody>
          <a:bodyPr/>
          <a:lstStyle/>
          <a:p>
            <a:fld id="{0E0E0192-C642-4D4F-AE82-A0D0DC02E26B}" type="slidenum">
              <a:rPr lang="en-US" smtClean="0"/>
              <a:pPr/>
              <a:t>9</a:t>
            </a:fld>
            <a:endParaRPr lang="en-US" dirty="0"/>
          </a:p>
        </p:txBody>
      </p:sp>
      <p:grpSp>
        <p:nvGrpSpPr>
          <p:cNvPr id="19" name="Group 18">
            <a:extLst>
              <a:ext uri="{FF2B5EF4-FFF2-40B4-BE49-F238E27FC236}">
                <a16:creationId xmlns:a16="http://schemas.microsoft.com/office/drawing/2014/main" xmlns="" id="{87622FC3-A25D-D348-A8A8-A5ADBEA8EEB2}"/>
              </a:ext>
            </a:extLst>
          </p:cNvPr>
          <p:cNvGrpSpPr/>
          <p:nvPr/>
        </p:nvGrpSpPr>
        <p:grpSpPr>
          <a:xfrm>
            <a:off x="904032" y="2574905"/>
            <a:ext cx="2570206" cy="1053284"/>
            <a:chOff x="266700" y="2496065"/>
            <a:chExt cx="2570206" cy="1053284"/>
          </a:xfrm>
        </p:grpSpPr>
        <p:sp>
          <p:nvSpPr>
            <p:cNvPr id="5" name="TextBox 4">
              <a:extLst>
                <a:ext uri="{FF2B5EF4-FFF2-40B4-BE49-F238E27FC236}">
                  <a16:creationId xmlns:a16="http://schemas.microsoft.com/office/drawing/2014/main" xmlns="" id="{F3037C03-7B6C-4B42-99A7-D6AFA293900F}"/>
                </a:ext>
              </a:extLst>
            </p:cNvPr>
            <p:cNvSpPr txBox="1"/>
            <p:nvPr/>
          </p:nvSpPr>
          <p:spPr>
            <a:xfrm>
              <a:off x="266700" y="2496065"/>
              <a:ext cx="2570206" cy="338554"/>
            </a:xfrm>
            <a:prstGeom prst="rect">
              <a:avLst/>
            </a:prstGeom>
            <a:noFill/>
          </p:spPr>
          <p:txBody>
            <a:bodyPr wrap="square" rtlCol="0">
              <a:spAutoFit/>
            </a:bodyPr>
            <a:lstStyle/>
            <a:p>
              <a:pPr algn="ctr"/>
              <a:r>
                <a:rPr lang="en-US" sz="1600" b="1" dirty="0"/>
                <a:t>Groups</a:t>
              </a:r>
            </a:p>
          </p:txBody>
        </p:sp>
        <p:sp>
          <p:nvSpPr>
            <p:cNvPr id="6" name="TextBox 5">
              <a:extLst>
                <a:ext uri="{FF2B5EF4-FFF2-40B4-BE49-F238E27FC236}">
                  <a16:creationId xmlns:a16="http://schemas.microsoft.com/office/drawing/2014/main" xmlns="" id="{808B1BC2-4115-944F-9E3A-A6D696F671FF}"/>
                </a:ext>
              </a:extLst>
            </p:cNvPr>
            <p:cNvSpPr txBox="1"/>
            <p:nvPr/>
          </p:nvSpPr>
          <p:spPr>
            <a:xfrm>
              <a:off x="266700" y="2810685"/>
              <a:ext cx="2570206" cy="738664"/>
            </a:xfrm>
            <a:prstGeom prst="rect">
              <a:avLst/>
            </a:prstGeom>
            <a:noFill/>
          </p:spPr>
          <p:txBody>
            <a:bodyPr wrap="square" rtlCol="0">
              <a:spAutoFit/>
            </a:bodyPr>
            <a:lstStyle/>
            <a:p>
              <a:pPr algn="ctr"/>
              <a:r>
                <a:rPr lang="en-US" sz="1400" dirty="0"/>
                <a:t>Help make it easier to digest the overall architecture by grouping objects together</a:t>
              </a:r>
            </a:p>
          </p:txBody>
        </p:sp>
      </p:grpSp>
      <p:grpSp>
        <p:nvGrpSpPr>
          <p:cNvPr id="20" name="Group 19">
            <a:extLst>
              <a:ext uri="{FF2B5EF4-FFF2-40B4-BE49-F238E27FC236}">
                <a16:creationId xmlns:a16="http://schemas.microsoft.com/office/drawing/2014/main" xmlns="" id="{E2F0B4BF-16C4-0C45-B3C9-EB10056BD7DA}"/>
              </a:ext>
            </a:extLst>
          </p:cNvPr>
          <p:cNvGrpSpPr/>
          <p:nvPr/>
        </p:nvGrpSpPr>
        <p:grpSpPr>
          <a:xfrm>
            <a:off x="4741754" y="2574905"/>
            <a:ext cx="2570206" cy="1070869"/>
            <a:chOff x="2388458" y="2503264"/>
            <a:chExt cx="2570206" cy="1070869"/>
          </a:xfrm>
        </p:grpSpPr>
        <p:sp>
          <p:nvSpPr>
            <p:cNvPr id="7" name="TextBox 6">
              <a:extLst>
                <a:ext uri="{FF2B5EF4-FFF2-40B4-BE49-F238E27FC236}">
                  <a16:creationId xmlns:a16="http://schemas.microsoft.com/office/drawing/2014/main" xmlns="" id="{A4009F99-97C9-0B4A-888C-3EEAE6617B8D}"/>
                </a:ext>
              </a:extLst>
            </p:cNvPr>
            <p:cNvSpPr txBox="1"/>
            <p:nvPr/>
          </p:nvSpPr>
          <p:spPr>
            <a:xfrm>
              <a:off x="2388458" y="2503264"/>
              <a:ext cx="2570206" cy="338554"/>
            </a:xfrm>
            <a:prstGeom prst="rect">
              <a:avLst/>
            </a:prstGeom>
            <a:noFill/>
          </p:spPr>
          <p:txBody>
            <a:bodyPr wrap="square" rtlCol="0">
              <a:spAutoFit/>
            </a:bodyPr>
            <a:lstStyle/>
            <a:p>
              <a:pPr algn="ctr"/>
              <a:r>
                <a:rPr lang="en-US" sz="1600" b="1" dirty="0"/>
                <a:t>Arrows</a:t>
              </a:r>
            </a:p>
          </p:txBody>
        </p:sp>
        <p:sp>
          <p:nvSpPr>
            <p:cNvPr id="8" name="TextBox 7">
              <a:extLst>
                <a:ext uri="{FF2B5EF4-FFF2-40B4-BE49-F238E27FC236}">
                  <a16:creationId xmlns:a16="http://schemas.microsoft.com/office/drawing/2014/main" xmlns="" id="{F36BE249-771C-4A45-834B-3A76181431F9}"/>
                </a:ext>
              </a:extLst>
            </p:cNvPr>
            <p:cNvSpPr txBox="1"/>
            <p:nvPr/>
          </p:nvSpPr>
          <p:spPr>
            <a:xfrm>
              <a:off x="2388458" y="2835469"/>
              <a:ext cx="2570206" cy="738664"/>
            </a:xfrm>
            <a:prstGeom prst="rect">
              <a:avLst/>
            </a:prstGeom>
            <a:noFill/>
          </p:spPr>
          <p:txBody>
            <a:bodyPr wrap="square" rtlCol="0">
              <a:spAutoFit/>
            </a:bodyPr>
            <a:lstStyle/>
            <a:p>
              <a:pPr algn="ctr"/>
              <a:r>
                <a:rPr lang="en-US" sz="1400" dirty="0"/>
                <a:t>Describe a flow of information or connect different parts of a diagram</a:t>
              </a:r>
            </a:p>
          </p:txBody>
        </p:sp>
      </p:grpSp>
      <p:grpSp>
        <p:nvGrpSpPr>
          <p:cNvPr id="21" name="Group 20">
            <a:extLst>
              <a:ext uri="{FF2B5EF4-FFF2-40B4-BE49-F238E27FC236}">
                <a16:creationId xmlns:a16="http://schemas.microsoft.com/office/drawing/2014/main" xmlns="" id="{86E04CD3-82BD-F84A-A0EC-0FF1FE50245A}"/>
              </a:ext>
            </a:extLst>
          </p:cNvPr>
          <p:cNvGrpSpPr/>
          <p:nvPr/>
        </p:nvGrpSpPr>
        <p:grpSpPr>
          <a:xfrm>
            <a:off x="6535057" y="5026051"/>
            <a:ext cx="2571751" cy="882754"/>
            <a:chOff x="7933552" y="2493632"/>
            <a:chExt cx="2571751" cy="882754"/>
          </a:xfrm>
        </p:grpSpPr>
        <p:sp>
          <p:nvSpPr>
            <p:cNvPr id="9" name="TextBox 8">
              <a:extLst>
                <a:ext uri="{FF2B5EF4-FFF2-40B4-BE49-F238E27FC236}">
                  <a16:creationId xmlns:a16="http://schemas.microsoft.com/office/drawing/2014/main" xmlns="" id="{0BA52BB7-58CA-AF4F-944E-C65664F4D778}"/>
                </a:ext>
              </a:extLst>
            </p:cNvPr>
            <p:cNvSpPr txBox="1"/>
            <p:nvPr/>
          </p:nvSpPr>
          <p:spPr>
            <a:xfrm>
              <a:off x="7933552" y="2493632"/>
              <a:ext cx="2570206" cy="338554"/>
            </a:xfrm>
            <a:prstGeom prst="rect">
              <a:avLst/>
            </a:prstGeom>
            <a:noFill/>
          </p:spPr>
          <p:txBody>
            <a:bodyPr wrap="square" rtlCol="0">
              <a:spAutoFit/>
            </a:bodyPr>
            <a:lstStyle/>
            <a:p>
              <a:pPr algn="ctr"/>
              <a:r>
                <a:rPr lang="en-US" sz="1600" b="1" dirty="0"/>
                <a:t>General resource icons</a:t>
              </a:r>
            </a:p>
          </p:txBody>
        </p:sp>
        <p:sp>
          <p:nvSpPr>
            <p:cNvPr id="10" name="TextBox 9">
              <a:extLst>
                <a:ext uri="{FF2B5EF4-FFF2-40B4-BE49-F238E27FC236}">
                  <a16:creationId xmlns:a16="http://schemas.microsoft.com/office/drawing/2014/main" xmlns="" id="{93FB016D-254C-B541-97C8-26147BDFCFE4}"/>
                </a:ext>
              </a:extLst>
            </p:cNvPr>
            <p:cNvSpPr txBox="1"/>
            <p:nvPr/>
          </p:nvSpPr>
          <p:spPr>
            <a:xfrm>
              <a:off x="7935097" y="2853166"/>
              <a:ext cx="2570206" cy="523220"/>
            </a:xfrm>
            <a:prstGeom prst="rect">
              <a:avLst/>
            </a:prstGeom>
            <a:noFill/>
          </p:spPr>
          <p:txBody>
            <a:bodyPr wrap="square" rtlCol="0">
              <a:spAutoFit/>
            </a:bodyPr>
            <a:lstStyle/>
            <a:p>
              <a:pPr algn="ctr"/>
              <a:r>
                <a:rPr lang="en-US" sz="1400" dirty="0"/>
                <a:t>Resources that can apply to multiple products</a:t>
              </a:r>
            </a:p>
          </p:txBody>
        </p:sp>
      </p:grpSp>
      <p:grpSp>
        <p:nvGrpSpPr>
          <p:cNvPr id="23" name="Group 22">
            <a:extLst>
              <a:ext uri="{FF2B5EF4-FFF2-40B4-BE49-F238E27FC236}">
                <a16:creationId xmlns:a16="http://schemas.microsoft.com/office/drawing/2014/main" xmlns="" id="{10F93199-98A8-3F44-AE46-4AAECF2F7D4F}"/>
              </a:ext>
            </a:extLst>
          </p:cNvPr>
          <p:cNvGrpSpPr/>
          <p:nvPr/>
        </p:nvGrpSpPr>
        <p:grpSpPr>
          <a:xfrm>
            <a:off x="8459056" y="2636850"/>
            <a:ext cx="2570206" cy="855425"/>
            <a:chOff x="2388458" y="4468959"/>
            <a:chExt cx="2570206" cy="855425"/>
          </a:xfrm>
        </p:grpSpPr>
        <p:sp>
          <p:nvSpPr>
            <p:cNvPr id="13" name="TextBox 12">
              <a:extLst>
                <a:ext uri="{FF2B5EF4-FFF2-40B4-BE49-F238E27FC236}">
                  <a16:creationId xmlns:a16="http://schemas.microsoft.com/office/drawing/2014/main" xmlns="" id="{409836E3-01BF-4F43-8F91-E80AA45CC6F5}"/>
                </a:ext>
              </a:extLst>
            </p:cNvPr>
            <p:cNvSpPr txBox="1"/>
            <p:nvPr/>
          </p:nvSpPr>
          <p:spPr>
            <a:xfrm>
              <a:off x="2388458" y="4468959"/>
              <a:ext cx="2570206" cy="338554"/>
            </a:xfrm>
            <a:prstGeom prst="rect">
              <a:avLst/>
            </a:prstGeom>
            <a:noFill/>
          </p:spPr>
          <p:txBody>
            <a:bodyPr wrap="square" rtlCol="0">
              <a:spAutoFit/>
            </a:bodyPr>
            <a:lstStyle/>
            <a:p>
              <a:pPr algn="ctr"/>
              <a:r>
                <a:rPr lang="en-US" sz="1600" b="1" dirty="0"/>
                <a:t>Product icons</a:t>
              </a:r>
            </a:p>
          </p:txBody>
        </p:sp>
        <p:sp>
          <p:nvSpPr>
            <p:cNvPr id="14" name="TextBox 13">
              <a:extLst>
                <a:ext uri="{FF2B5EF4-FFF2-40B4-BE49-F238E27FC236}">
                  <a16:creationId xmlns:a16="http://schemas.microsoft.com/office/drawing/2014/main" xmlns="" id="{B4EA72E3-8EAB-AD48-85A3-CF6A21227D58}"/>
                </a:ext>
              </a:extLst>
            </p:cNvPr>
            <p:cNvSpPr txBox="1"/>
            <p:nvPr/>
          </p:nvSpPr>
          <p:spPr>
            <a:xfrm>
              <a:off x="2388458" y="4801164"/>
              <a:ext cx="2570206" cy="523220"/>
            </a:xfrm>
            <a:prstGeom prst="rect">
              <a:avLst/>
            </a:prstGeom>
            <a:noFill/>
          </p:spPr>
          <p:txBody>
            <a:bodyPr wrap="square" rtlCol="0">
              <a:spAutoFit/>
            </a:bodyPr>
            <a:lstStyle/>
            <a:p>
              <a:pPr algn="ctr"/>
              <a:r>
                <a:rPr lang="en-US" sz="1400" dirty="0"/>
                <a:t>Represents an AWS product or service</a:t>
              </a:r>
            </a:p>
          </p:txBody>
        </p:sp>
      </p:grpSp>
      <p:grpSp>
        <p:nvGrpSpPr>
          <p:cNvPr id="24" name="Group 23">
            <a:extLst>
              <a:ext uri="{FF2B5EF4-FFF2-40B4-BE49-F238E27FC236}">
                <a16:creationId xmlns:a16="http://schemas.microsoft.com/office/drawing/2014/main" xmlns="" id="{00D7D3C1-0C00-D64D-9AAA-9570C03080D5}"/>
              </a:ext>
            </a:extLst>
          </p:cNvPr>
          <p:cNvGrpSpPr/>
          <p:nvPr/>
        </p:nvGrpSpPr>
        <p:grpSpPr>
          <a:xfrm>
            <a:off x="2748652" y="5026051"/>
            <a:ext cx="2570206" cy="855425"/>
            <a:chOff x="7935097" y="4468959"/>
            <a:chExt cx="2570206" cy="855425"/>
          </a:xfrm>
        </p:grpSpPr>
        <p:sp>
          <p:nvSpPr>
            <p:cNvPr id="15" name="TextBox 14">
              <a:extLst>
                <a:ext uri="{FF2B5EF4-FFF2-40B4-BE49-F238E27FC236}">
                  <a16:creationId xmlns:a16="http://schemas.microsoft.com/office/drawing/2014/main" xmlns="" id="{020947DA-CBF4-3246-911E-291C36EB9F6F}"/>
                </a:ext>
              </a:extLst>
            </p:cNvPr>
            <p:cNvSpPr txBox="1"/>
            <p:nvPr/>
          </p:nvSpPr>
          <p:spPr>
            <a:xfrm>
              <a:off x="7935097" y="4468959"/>
              <a:ext cx="2570206" cy="338554"/>
            </a:xfrm>
            <a:prstGeom prst="rect">
              <a:avLst/>
            </a:prstGeom>
            <a:noFill/>
          </p:spPr>
          <p:txBody>
            <a:bodyPr wrap="square" rtlCol="0">
              <a:spAutoFit/>
            </a:bodyPr>
            <a:lstStyle/>
            <a:p>
              <a:pPr algn="ctr"/>
              <a:r>
                <a:rPr lang="en-US" sz="1600" b="1" dirty="0"/>
                <a:t>Resource icons</a:t>
              </a:r>
            </a:p>
          </p:txBody>
        </p:sp>
        <p:sp>
          <p:nvSpPr>
            <p:cNvPr id="16" name="TextBox 15">
              <a:extLst>
                <a:ext uri="{FF2B5EF4-FFF2-40B4-BE49-F238E27FC236}">
                  <a16:creationId xmlns:a16="http://schemas.microsoft.com/office/drawing/2014/main" xmlns="" id="{26416BC6-59A6-8742-B5AB-C5644C714A2A}"/>
                </a:ext>
              </a:extLst>
            </p:cNvPr>
            <p:cNvSpPr txBox="1"/>
            <p:nvPr/>
          </p:nvSpPr>
          <p:spPr>
            <a:xfrm>
              <a:off x="7935097" y="4801164"/>
              <a:ext cx="2570206" cy="523220"/>
            </a:xfrm>
            <a:prstGeom prst="rect">
              <a:avLst/>
            </a:prstGeom>
            <a:noFill/>
          </p:spPr>
          <p:txBody>
            <a:bodyPr wrap="square" rtlCol="0">
              <a:spAutoFit/>
            </a:bodyPr>
            <a:lstStyle/>
            <a:p>
              <a:pPr algn="ctr"/>
              <a:r>
                <a:rPr lang="en-US" sz="1400" dirty="0"/>
                <a:t>Represents an AWS product resource</a:t>
              </a:r>
            </a:p>
          </p:txBody>
        </p:sp>
      </p:grpSp>
      <p:grpSp>
        <p:nvGrpSpPr>
          <p:cNvPr id="40" name="Group 39">
            <a:extLst>
              <a:ext uri="{FF2B5EF4-FFF2-40B4-BE49-F238E27FC236}">
                <a16:creationId xmlns:a16="http://schemas.microsoft.com/office/drawing/2014/main" xmlns="" id="{8D035DAE-EC55-D842-B5B5-AED2874A7719}"/>
              </a:ext>
            </a:extLst>
          </p:cNvPr>
          <p:cNvGrpSpPr/>
          <p:nvPr/>
        </p:nvGrpSpPr>
        <p:grpSpPr>
          <a:xfrm>
            <a:off x="5341057" y="1520551"/>
            <a:ext cx="1371600" cy="573322"/>
            <a:chOff x="5138390" y="1378882"/>
            <a:chExt cx="1371600" cy="573322"/>
          </a:xfrm>
        </p:grpSpPr>
        <p:cxnSp>
          <p:nvCxnSpPr>
            <p:cNvPr id="28" name="Straight Arrow Connector 27">
              <a:extLst>
                <a:ext uri="{FF2B5EF4-FFF2-40B4-BE49-F238E27FC236}">
                  <a16:creationId xmlns:a16="http://schemas.microsoft.com/office/drawing/2014/main" xmlns="" id="{1496D5DA-6289-AA41-974B-CBD8A1210870}"/>
                </a:ext>
              </a:extLst>
            </p:cNvPr>
            <p:cNvCxnSpPr/>
            <p:nvPr/>
          </p:nvCxnSpPr>
          <p:spPr>
            <a:xfrm>
              <a:off x="5138390" y="1769034"/>
              <a:ext cx="1371600" cy="0"/>
            </a:xfrm>
            <a:prstGeom prst="straightConnector1">
              <a:avLst/>
            </a:prstGeom>
            <a:ln w="12700">
              <a:solidFill>
                <a:srgbClr val="545B64"/>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xmlns="" id="{7BD4C307-84AF-C341-B1FB-072D8C9EED55}"/>
                </a:ext>
              </a:extLst>
            </p:cNvPr>
            <p:cNvCxnSpPr/>
            <p:nvPr/>
          </p:nvCxnSpPr>
          <p:spPr>
            <a:xfrm>
              <a:off x="5138390" y="1952204"/>
              <a:ext cx="1371600" cy="0"/>
            </a:xfrm>
            <a:prstGeom prst="straightConnector1">
              <a:avLst/>
            </a:prstGeom>
            <a:ln w="12700">
              <a:solidFill>
                <a:srgbClr val="545B64"/>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xmlns="" id="{7CE75860-63AD-D842-8DEB-F6B70B8E68F4}"/>
                </a:ext>
              </a:extLst>
            </p:cNvPr>
            <p:cNvCxnSpPr/>
            <p:nvPr/>
          </p:nvCxnSpPr>
          <p:spPr>
            <a:xfrm>
              <a:off x="5138390" y="1581102"/>
              <a:ext cx="1371600" cy="0"/>
            </a:xfrm>
            <a:prstGeom prst="straightConnector1">
              <a:avLst/>
            </a:prstGeom>
            <a:ln w="12700">
              <a:solidFill>
                <a:srgbClr val="545B6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xmlns="" id="{2AD9FBDE-A46D-1545-A4E4-0F350E97A3AF}"/>
                </a:ext>
              </a:extLst>
            </p:cNvPr>
            <p:cNvCxnSpPr/>
            <p:nvPr/>
          </p:nvCxnSpPr>
          <p:spPr>
            <a:xfrm>
              <a:off x="5138390" y="1378882"/>
              <a:ext cx="1371600" cy="0"/>
            </a:xfrm>
            <a:prstGeom prst="straightConnector1">
              <a:avLst/>
            </a:prstGeom>
            <a:ln w="12700">
              <a:solidFill>
                <a:srgbClr val="545B6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grpSp>
      <p:pic>
        <p:nvPicPr>
          <p:cNvPr id="17" name="Graphic 16">
            <a:extLst>
              <a:ext uri="{FF2B5EF4-FFF2-40B4-BE49-F238E27FC236}">
                <a16:creationId xmlns:a16="http://schemas.microsoft.com/office/drawing/2014/main" xmlns="" id="{AB69DB4F-904D-5A47-B9BB-6F10237947B5}"/>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9388559" y="1520721"/>
            <a:ext cx="711200" cy="711200"/>
          </a:xfrm>
          <a:prstGeom prst="rect">
            <a:avLst/>
          </a:prstGeom>
        </p:spPr>
      </p:pic>
      <p:pic>
        <p:nvPicPr>
          <p:cNvPr id="44" name="Graphic 43">
            <a:extLst>
              <a:ext uri="{FF2B5EF4-FFF2-40B4-BE49-F238E27FC236}">
                <a16:creationId xmlns:a16="http://schemas.microsoft.com/office/drawing/2014/main" xmlns="" id="{48BE55AC-0349-6244-9ECA-47E7E3FC6BB1}"/>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3737353" y="4293736"/>
            <a:ext cx="603918" cy="603918"/>
          </a:xfrm>
          <a:prstGeom prst="rect">
            <a:avLst/>
          </a:prstGeom>
        </p:spPr>
      </p:pic>
      <p:sp>
        <p:nvSpPr>
          <p:cNvPr id="48" name="Rectangle 47">
            <a:extLst>
              <a:ext uri="{FF2B5EF4-FFF2-40B4-BE49-F238E27FC236}">
                <a16:creationId xmlns:a16="http://schemas.microsoft.com/office/drawing/2014/main" xmlns="" id="{F7C6A05A-B131-904E-9DAD-91CFCA42673E}"/>
              </a:ext>
            </a:extLst>
          </p:cNvPr>
          <p:cNvSpPr/>
          <p:nvPr/>
        </p:nvSpPr>
        <p:spPr>
          <a:xfrm>
            <a:off x="1346732" y="1341970"/>
            <a:ext cx="1844678" cy="1042172"/>
          </a:xfrm>
          <a:prstGeom prst="rect">
            <a:avLst/>
          </a:prstGeom>
          <a:noFill/>
          <a:ln w="12700">
            <a:solidFill>
              <a:srgbClr val="141B2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200" dirty="0">
                <a:solidFill>
                  <a:schemeClr val="tx1"/>
                </a:solidFill>
              </a:rPr>
              <a:t>AWS Cloud</a:t>
            </a:r>
          </a:p>
        </p:txBody>
      </p:sp>
      <p:pic>
        <p:nvPicPr>
          <p:cNvPr id="51" name="Graphic 50">
            <a:extLst>
              <a:ext uri="{FF2B5EF4-FFF2-40B4-BE49-F238E27FC236}">
                <a16:creationId xmlns:a16="http://schemas.microsoft.com/office/drawing/2014/main" xmlns="" id="{90480268-FA8A-6D4B-8724-6B01F65849EB}"/>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1346732" y="1341970"/>
            <a:ext cx="330200" cy="330200"/>
          </a:xfrm>
          <a:prstGeom prst="rect">
            <a:avLst/>
          </a:prstGeom>
        </p:spPr>
      </p:pic>
      <p:pic>
        <p:nvPicPr>
          <p:cNvPr id="33" name="Graphic 32">
            <a:extLst>
              <a:ext uri="{FF2B5EF4-FFF2-40B4-BE49-F238E27FC236}">
                <a16:creationId xmlns:a16="http://schemas.microsoft.com/office/drawing/2014/main" xmlns="" id="{50D454A7-825D-8A40-A013-745A422C40BE}"/>
              </a:ext>
            </a:extLst>
          </p:cNvPr>
          <p:cNvPicPr>
            <a:picLocks noChangeAspect="1"/>
          </p:cNvPicPr>
          <p:nvPr/>
        </p:nvPicPr>
        <p:blipFill>
          <a:blip r:embed="rId8">
            <a:extLst>
              <a:ext uri="{96DAC541-7B7A-43D3-8B79-37D633B846F1}">
                <asvg:svgBlip xmlns:asvg="http://schemas.microsoft.com/office/drawing/2016/SVG/main" xmlns="" r:embed="rId9"/>
              </a:ext>
            </a:extLst>
          </a:blip>
          <a:stretch>
            <a:fillRect/>
          </a:stretch>
        </p:blipFill>
        <p:spPr>
          <a:xfrm flipH="1">
            <a:off x="7484581" y="4242069"/>
            <a:ext cx="674679" cy="655585"/>
          </a:xfrm>
          <a:prstGeom prst="rect">
            <a:avLst/>
          </a:prstGeom>
        </p:spPr>
      </p:pic>
    </p:spTree>
    <p:extLst>
      <p:ext uri="{BB962C8B-B14F-4D97-AF65-F5344CB8AC3E}">
        <p14:creationId xmlns:p14="http://schemas.microsoft.com/office/powerpoint/2010/main" val="227247266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8E8530A4-9F4F-FB4D-B13D-3A969C01A3A0}"/>
              </a:ext>
            </a:extLst>
          </p:cNvPr>
          <p:cNvSpPr>
            <a:spLocks noGrp="1"/>
          </p:cNvSpPr>
          <p:nvPr>
            <p:ph type="sldNum" sz="quarter" idx="10"/>
          </p:nvPr>
        </p:nvSpPr>
        <p:spPr/>
        <p:txBody>
          <a:bodyPr/>
          <a:lstStyle/>
          <a:p>
            <a:fld id="{0E0E0192-C642-4D4F-AE82-A0D0DC02E26B}" type="slidenum">
              <a:rPr lang="en-US" smtClean="0"/>
              <a:t>90</a:t>
            </a:fld>
            <a:endParaRPr lang="en-US" dirty="0"/>
          </a:p>
        </p:txBody>
      </p:sp>
      <p:sp>
        <p:nvSpPr>
          <p:cNvPr id="3" name="Title 2">
            <a:extLst>
              <a:ext uri="{FF2B5EF4-FFF2-40B4-BE49-F238E27FC236}">
                <a16:creationId xmlns:a16="http://schemas.microsoft.com/office/drawing/2014/main" xmlns="" id="{F4E235EC-8410-3349-A486-E33E2FE07166}"/>
              </a:ext>
            </a:extLst>
          </p:cNvPr>
          <p:cNvSpPr>
            <a:spLocks noGrp="1"/>
          </p:cNvSpPr>
          <p:nvPr>
            <p:ph type="title"/>
          </p:nvPr>
        </p:nvSpPr>
        <p:spPr/>
        <p:txBody>
          <a:bodyPr/>
          <a:lstStyle/>
          <a:p>
            <a:r>
              <a:rPr lang="en-US" dirty="0"/>
              <a:t>Robotics</a:t>
            </a:r>
          </a:p>
        </p:txBody>
      </p:sp>
      <p:sp>
        <p:nvSpPr>
          <p:cNvPr id="4" name="Text Placeholder 3">
            <a:extLst>
              <a:ext uri="{FF2B5EF4-FFF2-40B4-BE49-F238E27FC236}">
                <a16:creationId xmlns:a16="http://schemas.microsoft.com/office/drawing/2014/main" xmlns="" id="{D6C51AF0-124B-AE42-8E21-717FAE7BD67A}"/>
              </a:ext>
            </a:extLst>
          </p:cNvPr>
          <p:cNvSpPr>
            <a:spLocks noGrp="1"/>
          </p:cNvSpPr>
          <p:nvPr>
            <p:ph type="body" sz="quarter" idx="11"/>
          </p:nvPr>
        </p:nvSpPr>
        <p:spPr/>
        <p:txBody>
          <a:bodyPr/>
          <a:lstStyle/>
          <a:p>
            <a:r>
              <a:rPr lang="en-US" dirty="0"/>
              <a:t>1/1</a:t>
            </a:r>
          </a:p>
        </p:txBody>
      </p:sp>
      <p:pic>
        <p:nvPicPr>
          <p:cNvPr id="6" name="Graphic 5">
            <a:extLst>
              <a:ext uri="{FF2B5EF4-FFF2-40B4-BE49-F238E27FC236}">
                <a16:creationId xmlns:a16="http://schemas.microsoft.com/office/drawing/2014/main" xmlns="" id="{4DD23ED3-083B-CB44-BDC4-40DAD209AA07}"/>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6621032" y="4115468"/>
            <a:ext cx="469900" cy="469900"/>
          </a:xfrm>
          <a:prstGeom prst="rect">
            <a:avLst/>
          </a:prstGeom>
        </p:spPr>
      </p:pic>
      <p:pic>
        <p:nvPicPr>
          <p:cNvPr id="8" name="Graphic 7">
            <a:extLst>
              <a:ext uri="{FF2B5EF4-FFF2-40B4-BE49-F238E27FC236}">
                <a16:creationId xmlns:a16="http://schemas.microsoft.com/office/drawing/2014/main" xmlns="" id="{B89BEB64-656B-D844-A2F7-4A58A038FE03}"/>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5165178" y="4115468"/>
            <a:ext cx="469900" cy="469900"/>
          </a:xfrm>
          <a:prstGeom prst="rect">
            <a:avLst/>
          </a:prstGeom>
        </p:spPr>
      </p:pic>
      <p:pic>
        <p:nvPicPr>
          <p:cNvPr id="10" name="Graphic 9">
            <a:extLst>
              <a:ext uri="{FF2B5EF4-FFF2-40B4-BE49-F238E27FC236}">
                <a16:creationId xmlns:a16="http://schemas.microsoft.com/office/drawing/2014/main" xmlns="" id="{F4FEA351-F28B-E642-AC33-2266389D6D0E}"/>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3858476" y="4108450"/>
            <a:ext cx="469900" cy="469900"/>
          </a:xfrm>
          <a:prstGeom prst="rect">
            <a:avLst/>
          </a:prstGeom>
        </p:spPr>
      </p:pic>
      <p:pic>
        <p:nvPicPr>
          <p:cNvPr id="12" name="Graphic 11">
            <a:extLst>
              <a:ext uri="{FF2B5EF4-FFF2-40B4-BE49-F238E27FC236}">
                <a16:creationId xmlns:a16="http://schemas.microsoft.com/office/drawing/2014/main" xmlns="" id="{6488CC8E-9A08-5E46-A739-BCCD89E6B71C}"/>
              </a:ext>
            </a:extLst>
          </p:cNvPr>
          <p:cNvPicPr>
            <a:picLocks noChangeAspect="1"/>
          </p:cNvPicPr>
          <p:nvPr/>
        </p:nvPicPr>
        <p:blipFill>
          <a:blip r:embed="rId8">
            <a:extLst>
              <a:ext uri="{96DAC541-7B7A-43D3-8B79-37D633B846F1}">
                <asvg:svgBlip xmlns:asvg="http://schemas.microsoft.com/office/drawing/2016/SVG/main" xmlns="" r:embed="rId9"/>
              </a:ext>
            </a:extLst>
          </a:blip>
          <a:stretch>
            <a:fillRect/>
          </a:stretch>
        </p:blipFill>
        <p:spPr>
          <a:xfrm>
            <a:off x="2590700" y="2463193"/>
            <a:ext cx="711200" cy="711200"/>
          </a:xfrm>
          <a:prstGeom prst="rect">
            <a:avLst/>
          </a:prstGeom>
        </p:spPr>
      </p:pic>
      <p:pic>
        <p:nvPicPr>
          <p:cNvPr id="14" name="Graphic 13">
            <a:extLst>
              <a:ext uri="{FF2B5EF4-FFF2-40B4-BE49-F238E27FC236}">
                <a16:creationId xmlns:a16="http://schemas.microsoft.com/office/drawing/2014/main" xmlns="" id="{3392F17E-D142-024D-AA17-6BB92E3D06DD}"/>
              </a:ext>
            </a:extLst>
          </p:cNvPr>
          <p:cNvPicPr>
            <a:picLocks noChangeAspect="1"/>
          </p:cNvPicPr>
          <p:nvPr/>
        </p:nvPicPr>
        <p:blipFill>
          <a:blip r:embed="rId10">
            <a:extLst>
              <a:ext uri="{96DAC541-7B7A-43D3-8B79-37D633B846F1}">
                <asvg:svgBlip xmlns:asvg="http://schemas.microsoft.com/office/drawing/2016/SVG/main" xmlns="" r:embed="rId11"/>
              </a:ext>
            </a:extLst>
          </a:blip>
          <a:stretch>
            <a:fillRect/>
          </a:stretch>
        </p:blipFill>
        <p:spPr>
          <a:xfrm>
            <a:off x="2464547" y="4115468"/>
            <a:ext cx="469900" cy="469900"/>
          </a:xfrm>
          <a:prstGeom prst="rect">
            <a:avLst/>
          </a:prstGeom>
        </p:spPr>
      </p:pic>
      <p:pic>
        <p:nvPicPr>
          <p:cNvPr id="16" name="Graphic 15">
            <a:extLst>
              <a:ext uri="{FF2B5EF4-FFF2-40B4-BE49-F238E27FC236}">
                <a16:creationId xmlns:a16="http://schemas.microsoft.com/office/drawing/2014/main" xmlns="" id="{E694C7B2-268B-454E-B812-74E476206EDA}"/>
              </a:ext>
            </a:extLst>
          </p:cNvPr>
          <p:cNvPicPr>
            <a:picLocks noChangeAspect="1"/>
          </p:cNvPicPr>
          <p:nvPr/>
        </p:nvPicPr>
        <p:blipFill>
          <a:blip r:embed="rId12">
            <a:extLst>
              <a:ext uri="{96DAC541-7B7A-43D3-8B79-37D633B846F1}">
                <asvg:svgBlip xmlns:asvg="http://schemas.microsoft.com/office/drawing/2016/SVG/main" xmlns="" r:embed="rId13"/>
              </a:ext>
            </a:extLst>
          </a:blip>
          <a:stretch>
            <a:fillRect/>
          </a:stretch>
        </p:blipFill>
        <p:spPr>
          <a:xfrm>
            <a:off x="2590700" y="1173536"/>
            <a:ext cx="711200" cy="711200"/>
          </a:xfrm>
          <a:prstGeom prst="rect">
            <a:avLst/>
          </a:prstGeom>
        </p:spPr>
      </p:pic>
      <p:sp>
        <p:nvSpPr>
          <p:cNvPr id="17" name="TextBox 16">
            <a:extLst>
              <a:ext uri="{FF2B5EF4-FFF2-40B4-BE49-F238E27FC236}">
                <a16:creationId xmlns:a16="http://schemas.microsoft.com/office/drawing/2014/main" xmlns="" id="{1F0E530A-6F6D-CE4D-A65B-5474B90BB1B1}"/>
              </a:ext>
            </a:extLst>
          </p:cNvPr>
          <p:cNvSpPr txBox="1"/>
          <p:nvPr/>
        </p:nvSpPr>
        <p:spPr>
          <a:xfrm>
            <a:off x="1795348" y="1994317"/>
            <a:ext cx="2301904" cy="307777"/>
          </a:xfrm>
          <a:prstGeom prst="rect">
            <a:avLst/>
          </a:prstGeom>
          <a:noFill/>
        </p:spPr>
        <p:txBody>
          <a:bodyPr wrap="square" rtlCol="0">
            <a:spAutoFit/>
          </a:bodyPr>
          <a:lstStyle/>
          <a:p>
            <a:pPr algn="ctr"/>
            <a:r>
              <a:rPr lang="en-US" sz="1400" dirty="0"/>
              <a:t>AWS </a:t>
            </a:r>
            <a:r>
              <a:rPr lang="en-US" sz="1400" dirty="0" err="1"/>
              <a:t>RoboMaker</a:t>
            </a:r>
            <a:endParaRPr lang="en-US" sz="1400" dirty="0"/>
          </a:p>
        </p:txBody>
      </p:sp>
      <p:sp>
        <p:nvSpPr>
          <p:cNvPr id="18" name="TextBox 17">
            <a:extLst>
              <a:ext uri="{FF2B5EF4-FFF2-40B4-BE49-F238E27FC236}">
                <a16:creationId xmlns:a16="http://schemas.microsoft.com/office/drawing/2014/main" xmlns="" id="{94C2E230-A6D3-C442-9537-71F6C414D0A5}"/>
              </a:ext>
            </a:extLst>
          </p:cNvPr>
          <p:cNvSpPr txBox="1"/>
          <p:nvPr/>
        </p:nvSpPr>
        <p:spPr>
          <a:xfrm>
            <a:off x="1795348" y="3365917"/>
            <a:ext cx="2301904" cy="307777"/>
          </a:xfrm>
          <a:prstGeom prst="rect">
            <a:avLst/>
          </a:prstGeom>
          <a:noFill/>
        </p:spPr>
        <p:txBody>
          <a:bodyPr wrap="square" rtlCol="0">
            <a:spAutoFit/>
          </a:bodyPr>
          <a:lstStyle/>
          <a:p>
            <a:pPr algn="ctr"/>
            <a:r>
              <a:rPr lang="en-US" sz="1400" dirty="0"/>
              <a:t>AWS </a:t>
            </a:r>
            <a:r>
              <a:rPr lang="en-US" sz="1400" dirty="0" err="1"/>
              <a:t>RoboMaker</a:t>
            </a:r>
            <a:endParaRPr lang="en-US" sz="1400" dirty="0"/>
          </a:p>
        </p:txBody>
      </p:sp>
      <p:sp>
        <p:nvSpPr>
          <p:cNvPr id="19" name="TextBox 18">
            <a:extLst>
              <a:ext uri="{FF2B5EF4-FFF2-40B4-BE49-F238E27FC236}">
                <a16:creationId xmlns:a16="http://schemas.microsoft.com/office/drawing/2014/main" xmlns="" id="{0171F6C4-2F55-AE46-A88B-B2DFAE4AA738}"/>
              </a:ext>
            </a:extLst>
          </p:cNvPr>
          <p:cNvSpPr txBox="1"/>
          <p:nvPr/>
        </p:nvSpPr>
        <p:spPr>
          <a:xfrm>
            <a:off x="6089956" y="4613605"/>
            <a:ext cx="1532052" cy="523220"/>
          </a:xfrm>
          <a:prstGeom prst="rect">
            <a:avLst/>
          </a:prstGeom>
          <a:noFill/>
        </p:spPr>
        <p:txBody>
          <a:bodyPr wrap="square" rtlCol="0">
            <a:spAutoFit/>
          </a:bodyPr>
          <a:lstStyle/>
          <a:p>
            <a:pPr algn="ctr"/>
            <a:r>
              <a:rPr lang="en-US" sz="1400" dirty="0"/>
              <a:t>Cloud Extensions ROS</a:t>
            </a:r>
          </a:p>
        </p:txBody>
      </p:sp>
      <p:sp>
        <p:nvSpPr>
          <p:cNvPr id="20" name="TextBox 19">
            <a:extLst>
              <a:ext uri="{FF2B5EF4-FFF2-40B4-BE49-F238E27FC236}">
                <a16:creationId xmlns:a16="http://schemas.microsoft.com/office/drawing/2014/main" xmlns="" id="{A0B61812-7E91-2146-B42B-F6CD7E6DE5CD}"/>
              </a:ext>
            </a:extLst>
          </p:cNvPr>
          <p:cNvSpPr txBox="1"/>
          <p:nvPr/>
        </p:nvSpPr>
        <p:spPr>
          <a:xfrm>
            <a:off x="4634102" y="4654028"/>
            <a:ext cx="1532052" cy="523220"/>
          </a:xfrm>
          <a:prstGeom prst="rect">
            <a:avLst/>
          </a:prstGeom>
          <a:noFill/>
        </p:spPr>
        <p:txBody>
          <a:bodyPr wrap="square" rtlCol="0">
            <a:spAutoFit/>
          </a:bodyPr>
          <a:lstStyle/>
          <a:p>
            <a:pPr algn="ctr"/>
            <a:r>
              <a:rPr lang="en-US" sz="1400" dirty="0"/>
              <a:t>Development Environment</a:t>
            </a:r>
          </a:p>
        </p:txBody>
      </p:sp>
      <p:sp>
        <p:nvSpPr>
          <p:cNvPr id="21" name="TextBox 20">
            <a:extLst>
              <a:ext uri="{FF2B5EF4-FFF2-40B4-BE49-F238E27FC236}">
                <a16:creationId xmlns:a16="http://schemas.microsoft.com/office/drawing/2014/main" xmlns="" id="{B3F022F3-621A-F84D-8E4E-2EE5155D3C30}"/>
              </a:ext>
            </a:extLst>
          </p:cNvPr>
          <p:cNvSpPr txBox="1"/>
          <p:nvPr/>
        </p:nvSpPr>
        <p:spPr>
          <a:xfrm>
            <a:off x="3327400" y="4654028"/>
            <a:ext cx="1532052" cy="523220"/>
          </a:xfrm>
          <a:prstGeom prst="rect">
            <a:avLst/>
          </a:prstGeom>
          <a:noFill/>
        </p:spPr>
        <p:txBody>
          <a:bodyPr wrap="square" rtlCol="0">
            <a:spAutoFit/>
          </a:bodyPr>
          <a:lstStyle/>
          <a:p>
            <a:pPr algn="ctr"/>
            <a:r>
              <a:rPr lang="en-US" sz="1400" dirty="0"/>
              <a:t>Fleet Management</a:t>
            </a:r>
          </a:p>
        </p:txBody>
      </p:sp>
      <p:sp>
        <p:nvSpPr>
          <p:cNvPr id="22" name="TextBox 21">
            <a:extLst>
              <a:ext uri="{FF2B5EF4-FFF2-40B4-BE49-F238E27FC236}">
                <a16:creationId xmlns:a16="http://schemas.microsoft.com/office/drawing/2014/main" xmlns="" id="{5188C95D-C07B-EF4A-9D1B-CDA96BF5D5C4}"/>
              </a:ext>
            </a:extLst>
          </p:cNvPr>
          <p:cNvSpPr txBox="1"/>
          <p:nvPr/>
        </p:nvSpPr>
        <p:spPr>
          <a:xfrm>
            <a:off x="1936632" y="4760739"/>
            <a:ext cx="1532052" cy="307777"/>
          </a:xfrm>
          <a:prstGeom prst="rect">
            <a:avLst/>
          </a:prstGeom>
          <a:noFill/>
        </p:spPr>
        <p:txBody>
          <a:bodyPr wrap="square" rtlCol="0">
            <a:spAutoFit/>
          </a:bodyPr>
          <a:lstStyle/>
          <a:p>
            <a:pPr algn="ctr"/>
            <a:r>
              <a:rPr lang="en-US" sz="1400" dirty="0"/>
              <a:t>Simulation</a:t>
            </a:r>
          </a:p>
        </p:txBody>
      </p:sp>
    </p:spTree>
    <p:extLst>
      <p:ext uri="{BB962C8B-B14F-4D97-AF65-F5344CB8AC3E}">
        <p14:creationId xmlns:p14="http://schemas.microsoft.com/office/powerpoint/2010/main" val="333504066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3E69042-4225-DD49-8221-9A80928D7FD9}"/>
              </a:ext>
            </a:extLst>
          </p:cNvPr>
          <p:cNvSpPr>
            <a:spLocks noGrp="1"/>
          </p:cNvSpPr>
          <p:nvPr>
            <p:ph type="title"/>
          </p:nvPr>
        </p:nvSpPr>
        <p:spPr/>
        <p:txBody>
          <a:bodyPr/>
          <a:lstStyle/>
          <a:p>
            <a:r>
              <a:rPr lang="en-US" dirty="0"/>
              <a:t>Satellite</a:t>
            </a:r>
          </a:p>
        </p:txBody>
      </p:sp>
      <p:sp>
        <p:nvSpPr>
          <p:cNvPr id="3" name="Slide Number Placeholder 2">
            <a:extLst>
              <a:ext uri="{FF2B5EF4-FFF2-40B4-BE49-F238E27FC236}">
                <a16:creationId xmlns:a16="http://schemas.microsoft.com/office/drawing/2014/main" xmlns="" id="{B33F6A63-2C7C-5D48-B26E-F6349C12BE2C}"/>
              </a:ext>
            </a:extLst>
          </p:cNvPr>
          <p:cNvSpPr>
            <a:spLocks noGrp="1"/>
          </p:cNvSpPr>
          <p:nvPr>
            <p:ph type="sldNum" sz="quarter" idx="10"/>
          </p:nvPr>
        </p:nvSpPr>
        <p:spPr/>
        <p:txBody>
          <a:bodyPr/>
          <a:lstStyle/>
          <a:p>
            <a:fld id="{0E0E0192-C642-4D4F-AE82-A0D0DC02E26B}" type="slidenum">
              <a:rPr lang="en-US" smtClean="0"/>
              <a:t>91</a:t>
            </a:fld>
            <a:endParaRPr lang="en-US" dirty="0"/>
          </a:p>
        </p:txBody>
      </p:sp>
      <p:pic>
        <p:nvPicPr>
          <p:cNvPr id="6" name="Graphic 5">
            <a:extLst>
              <a:ext uri="{FF2B5EF4-FFF2-40B4-BE49-F238E27FC236}">
                <a16:creationId xmlns:a16="http://schemas.microsoft.com/office/drawing/2014/main" xmlns="" id="{A2DD6D88-6CA7-1D4E-9BE5-D633A867659E}"/>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10183438" y="3542954"/>
            <a:ext cx="952500" cy="952500"/>
          </a:xfrm>
          <a:prstGeom prst="rect">
            <a:avLst/>
          </a:prstGeom>
        </p:spPr>
      </p:pic>
      <p:pic>
        <p:nvPicPr>
          <p:cNvPr id="9" name="Graphic 8">
            <a:extLst>
              <a:ext uri="{FF2B5EF4-FFF2-40B4-BE49-F238E27FC236}">
                <a16:creationId xmlns:a16="http://schemas.microsoft.com/office/drawing/2014/main" xmlns="" id="{93E1893F-2BD8-CC4E-9068-A1C7FE8BCC02}"/>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10200062" y="2280621"/>
            <a:ext cx="952500" cy="952500"/>
          </a:xfrm>
          <a:prstGeom prst="rect">
            <a:avLst/>
          </a:prstGeom>
        </p:spPr>
      </p:pic>
    </p:spTree>
    <p:extLst>
      <p:ext uri="{BB962C8B-B14F-4D97-AF65-F5344CB8AC3E}">
        <p14:creationId xmlns:p14="http://schemas.microsoft.com/office/powerpoint/2010/main" val="120866473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A6F21CC0-6E15-D940-A09D-A062FD9A6FD9}"/>
              </a:ext>
            </a:extLst>
          </p:cNvPr>
          <p:cNvSpPr>
            <a:spLocks noGrp="1"/>
          </p:cNvSpPr>
          <p:nvPr>
            <p:ph type="sldNum" sz="quarter" idx="10"/>
          </p:nvPr>
        </p:nvSpPr>
        <p:spPr/>
        <p:txBody>
          <a:bodyPr/>
          <a:lstStyle/>
          <a:p>
            <a:fld id="{0E0E0192-C642-4D4F-AE82-A0D0DC02E26B}" type="slidenum">
              <a:rPr lang="en-US" smtClean="0"/>
              <a:t>92</a:t>
            </a:fld>
            <a:endParaRPr lang="en-US" dirty="0"/>
          </a:p>
        </p:txBody>
      </p:sp>
      <p:sp>
        <p:nvSpPr>
          <p:cNvPr id="3" name="Title 2">
            <a:extLst>
              <a:ext uri="{FF2B5EF4-FFF2-40B4-BE49-F238E27FC236}">
                <a16:creationId xmlns:a16="http://schemas.microsoft.com/office/drawing/2014/main" xmlns="" id="{9B0F1F5E-059F-9144-928C-AE1EF0B5A07B}"/>
              </a:ext>
            </a:extLst>
          </p:cNvPr>
          <p:cNvSpPr>
            <a:spLocks noGrp="1"/>
          </p:cNvSpPr>
          <p:nvPr>
            <p:ph type="title"/>
          </p:nvPr>
        </p:nvSpPr>
        <p:spPr/>
        <p:txBody>
          <a:bodyPr/>
          <a:lstStyle/>
          <a:p>
            <a:r>
              <a:rPr lang="en-US" dirty="0"/>
              <a:t>Satellite</a:t>
            </a:r>
          </a:p>
        </p:txBody>
      </p:sp>
      <p:sp>
        <p:nvSpPr>
          <p:cNvPr id="4" name="Text Placeholder 3">
            <a:extLst>
              <a:ext uri="{FF2B5EF4-FFF2-40B4-BE49-F238E27FC236}">
                <a16:creationId xmlns:a16="http://schemas.microsoft.com/office/drawing/2014/main" xmlns="" id="{7544F197-5E91-D341-AF42-98AF439DDA58}"/>
              </a:ext>
            </a:extLst>
          </p:cNvPr>
          <p:cNvSpPr>
            <a:spLocks noGrp="1"/>
          </p:cNvSpPr>
          <p:nvPr>
            <p:ph type="body" sz="quarter" idx="11"/>
          </p:nvPr>
        </p:nvSpPr>
        <p:spPr/>
        <p:txBody>
          <a:bodyPr/>
          <a:lstStyle/>
          <a:p>
            <a:r>
              <a:rPr lang="en-US" dirty="0"/>
              <a:t>1/1</a:t>
            </a:r>
          </a:p>
        </p:txBody>
      </p:sp>
      <p:pic>
        <p:nvPicPr>
          <p:cNvPr id="6" name="Graphic 5">
            <a:extLst>
              <a:ext uri="{FF2B5EF4-FFF2-40B4-BE49-F238E27FC236}">
                <a16:creationId xmlns:a16="http://schemas.microsoft.com/office/drawing/2014/main" xmlns="" id="{1CD905EE-5663-7A46-A144-244E6457D534}"/>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2540003" y="2480733"/>
            <a:ext cx="711200" cy="711200"/>
          </a:xfrm>
          <a:prstGeom prst="rect">
            <a:avLst/>
          </a:prstGeom>
        </p:spPr>
      </p:pic>
      <p:pic>
        <p:nvPicPr>
          <p:cNvPr id="8" name="Graphic 7">
            <a:extLst>
              <a:ext uri="{FF2B5EF4-FFF2-40B4-BE49-F238E27FC236}">
                <a16:creationId xmlns:a16="http://schemas.microsoft.com/office/drawing/2014/main" xmlns="" id="{5831817A-85F3-824D-A66C-E56E8B8CACF3}"/>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2540003" y="1210734"/>
            <a:ext cx="711200" cy="711200"/>
          </a:xfrm>
          <a:prstGeom prst="rect">
            <a:avLst/>
          </a:prstGeom>
        </p:spPr>
      </p:pic>
      <p:sp>
        <p:nvSpPr>
          <p:cNvPr id="9" name="Rectangle 8">
            <a:extLst>
              <a:ext uri="{FF2B5EF4-FFF2-40B4-BE49-F238E27FC236}">
                <a16:creationId xmlns:a16="http://schemas.microsoft.com/office/drawing/2014/main" xmlns="" id="{58A5576B-6845-0342-BD3E-E8F7734CC3F7}"/>
              </a:ext>
            </a:extLst>
          </p:cNvPr>
          <p:cNvSpPr/>
          <p:nvPr/>
        </p:nvSpPr>
        <p:spPr>
          <a:xfrm>
            <a:off x="1974646" y="1921934"/>
            <a:ext cx="1841914" cy="307777"/>
          </a:xfrm>
          <a:prstGeom prst="rect">
            <a:avLst/>
          </a:prstGeom>
        </p:spPr>
        <p:txBody>
          <a:bodyPr wrap="none">
            <a:spAutoFit/>
          </a:bodyPr>
          <a:lstStyle/>
          <a:p>
            <a:pPr algn="ctr"/>
            <a:r>
              <a:rPr lang="en-US" sz="1400" dirty="0"/>
              <a:t>AWS Ground Station</a:t>
            </a:r>
          </a:p>
        </p:txBody>
      </p:sp>
      <p:sp>
        <p:nvSpPr>
          <p:cNvPr id="10" name="Rectangle 9">
            <a:extLst>
              <a:ext uri="{FF2B5EF4-FFF2-40B4-BE49-F238E27FC236}">
                <a16:creationId xmlns:a16="http://schemas.microsoft.com/office/drawing/2014/main" xmlns="" id="{638EE3F7-A22C-E344-99C0-85CB439AF3F1}"/>
              </a:ext>
            </a:extLst>
          </p:cNvPr>
          <p:cNvSpPr/>
          <p:nvPr/>
        </p:nvSpPr>
        <p:spPr>
          <a:xfrm>
            <a:off x="1974646" y="3293534"/>
            <a:ext cx="1841914" cy="307777"/>
          </a:xfrm>
          <a:prstGeom prst="rect">
            <a:avLst/>
          </a:prstGeom>
        </p:spPr>
        <p:txBody>
          <a:bodyPr wrap="none">
            <a:spAutoFit/>
          </a:bodyPr>
          <a:lstStyle/>
          <a:p>
            <a:pPr algn="ctr"/>
            <a:r>
              <a:rPr lang="en-US" sz="1400" dirty="0"/>
              <a:t>AWS Ground Station</a:t>
            </a:r>
          </a:p>
        </p:txBody>
      </p:sp>
    </p:spTree>
    <p:extLst>
      <p:ext uri="{BB962C8B-B14F-4D97-AF65-F5344CB8AC3E}">
        <p14:creationId xmlns:p14="http://schemas.microsoft.com/office/powerpoint/2010/main" val="57000932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D62C306-2F93-2646-9A72-FB6DC0948856}"/>
              </a:ext>
            </a:extLst>
          </p:cNvPr>
          <p:cNvSpPr>
            <a:spLocks noGrp="1"/>
          </p:cNvSpPr>
          <p:nvPr>
            <p:ph type="title"/>
          </p:nvPr>
        </p:nvSpPr>
        <p:spPr/>
        <p:txBody>
          <a:bodyPr/>
          <a:lstStyle/>
          <a:p>
            <a:r>
              <a:rPr lang="en-US" dirty="0"/>
              <a:t>Security, Identity and Compliance</a:t>
            </a:r>
          </a:p>
        </p:txBody>
      </p:sp>
      <p:sp>
        <p:nvSpPr>
          <p:cNvPr id="3" name="Slide Number Placeholder 2">
            <a:extLst>
              <a:ext uri="{FF2B5EF4-FFF2-40B4-BE49-F238E27FC236}">
                <a16:creationId xmlns:a16="http://schemas.microsoft.com/office/drawing/2014/main" xmlns="" id="{77F430BA-5265-1B4D-A35E-B0BC3AE362E7}"/>
              </a:ext>
            </a:extLst>
          </p:cNvPr>
          <p:cNvSpPr>
            <a:spLocks noGrp="1"/>
          </p:cNvSpPr>
          <p:nvPr>
            <p:ph type="sldNum" sz="quarter" idx="10"/>
          </p:nvPr>
        </p:nvSpPr>
        <p:spPr/>
        <p:txBody>
          <a:bodyPr/>
          <a:lstStyle/>
          <a:p>
            <a:fld id="{0E0E0192-C642-4D4F-AE82-A0D0DC02E26B}" type="slidenum">
              <a:rPr lang="en-US" smtClean="0"/>
              <a:t>93</a:t>
            </a:fld>
            <a:endParaRPr lang="en-US" dirty="0"/>
          </a:p>
        </p:txBody>
      </p:sp>
      <p:pic>
        <p:nvPicPr>
          <p:cNvPr id="5" name="Graphic 4">
            <a:extLst>
              <a:ext uri="{FF2B5EF4-FFF2-40B4-BE49-F238E27FC236}">
                <a16:creationId xmlns:a16="http://schemas.microsoft.com/office/drawing/2014/main" xmlns="" id="{97973329-8ABA-F34F-954F-92F939904DC7}"/>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10210800" y="3597198"/>
            <a:ext cx="952500" cy="952500"/>
          </a:xfrm>
          <a:prstGeom prst="rect">
            <a:avLst/>
          </a:prstGeom>
        </p:spPr>
      </p:pic>
      <p:pic>
        <p:nvPicPr>
          <p:cNvPr id="7" name="Graphic 6">
            <a:extLst>
              <a:ext uri="{FF2B5EF4-FFF2-40B4-BE49-F238E27FC236}">
                <a16:creationId xmlns:a16="http://schemas.microsoft.com/office/drawing/2014/main" xmlns="" id="{9C729920-88FB-5C40-9810-268ADF8CECF4}"/>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10210800" y="2280621"/>
            <a:ext cx="952500" cy="952500"/>
          </a:xfrm>
          <a:prstGeom prst="rect">
            <a:avLst/>
          </a:prstGeom>
        </p:spPr>
      </p:pic>
    </p:spTree>
    <p:extLst>
      <p:ext uri="{BB962C8B-B14F-4D97-AF65-F5344CB8AC3E}">
        <p14:creationId xmlns:p14="http://schemas.microsoft.com/office/powerpoint/2010/main" val="265133047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ABA873A9-045A-C448-8938-58DC7E2FBFF9}"/>
              </a:ext>
            </a:extLst>
          </p:cNvPr>
          <p:cNvSpPr>
            <a:spLocks noGrp="1"/>
          </p:cNvSpPr>
          <p:nvPr>
            <p:ph type="sldNum" sz="quarter" idx="10"/>
          </p:nvPr>
        </p:nvSpPr>
        <p:spPr/>
        <p:txBody>
          <a:bodyPr/>
          <a:lstStyle/>
          <a:p>
            <a:fld id="{0E0E0192-C642-4D4F-AE82-A0D0DC02E26B}" type="slidenum">
              <a:rPr lang="en-US" smtClean="0"/>
              <a:t>94</a:t>
            </a:fld>
            <a:endParaRPr lang="en-US" dirty="0"/>
          </a:p>
        </p:txBody>
      </p:sp>
      <p:sp>
        <p:nvSpPr>
          <p:cNvPr id="3" name="Title 2">
            <a:extLst>
              <a:ext uri="{FF2B5EF4-FFF2-40B4-BE49-F238E27FC236}">
                <a16:creationId xmlns:a16="http://schemas.microsoft.com/office/drawing/2014/main" xmlns="" id="{26622C45-233B-6F40-87FA-FA1049AEB172}"/>
              </a:ext>
            </a:extLst>
          </p:cNvPr>
          <p:cNvSpPr>
            <a:spLocks noGrp="1"/>
          </p:cNvSpPr>
          <p:nvPr>
            <p:ph type="title"/>
          </p:nvPr>
        </p:nvSpPr>
        <p:spPr/>
        <p:txBody>
          <a:bodyPr/>
          <a:lstStyle/>
          <a:p>
            <a:r>
              <a:rPr lang="en-US" dirty="0"/>
              <a:t>Security, Identity and Compliance</a:t>
            </a:r>
          </a:p>
        </p:txBody>
      </p:sp>
      <p:sp>
        <p:nvSpPr>
          <p:cNvPr id="4" name="Text Placeholder 3">
            <a:extLst>
              <a:ext uri="{FF2B5EF4-FFF2-40B4-BE49-F238E27FC236}">
                <a16:creationId xmlns:a16="http://schemas.microsoft.com/office/drawing/2014/main" xmlns="" id="{EBDFDB19-93E9-2B4E-9F2B-FD9F47BAC056}"/>
              </a:ext>
            </a:extLst>
          </p:cNvPr>
          <p:cNvSpPr>
            <a:spLocks noGrp="1"/>
          </p:cNvSpPr>
          <p:nvPr>
            <p:ph type="body" sz="quarter" idx="11"/>
          </p:nvPr>
        </p:nvSpPr>
        <p:spPr/>
        <p:txBody>
          <a:bodyPr/>
          <a:lstStyle/>
          <a:p>
            <a:r>
              <a:rPr lang="en-US" dirty="0"/>
              <a:t>1/5</a:t>
            </a:r>
          </a:p>
        </p:txBody>
      </p:sp>
      <p:sp>
        <p:nvSpPr>
          <p:cNvPr id="5" name="TextBox 4">
            <a:extLst>
              <a:ext uri="{FF2B5EF4-FFF2-40B4-BE49-F238E27FC236}">
                <a16:creationId xmlns:a16="http://schemas.microsoft.com/office/drawing/2014/main" xmlns="" id="{32EA6989-CC6D-7C46-9AF5-5874272CFAA2}"/>
              </a:ext>
            </a:extLst>
          </p:cNvPr>
          <p:cNvSpPr txBox="1"/>
          <p:nvPr/>
        </p:nvSpPr>
        <p:spPr>
          <a:xfrm>
            <a:off x="1873406" y="1964500"/>
            <a:ext cx="2301904" cy="307777"/>
          </a:xfrm>
          <a:prstGeom prst="rect">
            <a:avLst/>
          </a:prstGeom>
          <a:noFill/>
        </p:spPr>
        <p:txBody>
          <a:bodyPr wrap="square" rtlCol="0">
            <a:spAutoFit/>
          </a:bodyPr>
          <a:lstStyle/>
          <a:p>
            <a:pPr algn="ctr"/>
            <a:r>
              <a:rPr lang="en-US" sz="1400" dirty="0"/>
              <a:t>Amazon Cloud Directory</a:t>
            </a:r>
          </a:p>
        </p:txBody>
      </p:sp>
      <p:cxnSp>
        <p:nvCxnSpPr>
          <p:cNvPr id="6" name="Straight Connector 5">
            <a:extLst>
              <a:ext uri="{FF2B5EF4-FFF2-40B4-BE49-F238E27FC236}">
                <a16:creationId xmlns:a16="http://schemas.microsoft.com/office/drawing/2014/main" xmlns="" id="{C69EA0C5-61D4-D845-BE14-78B7458F8CB4}"/>
              </a:ext>
            </a:extLst>
          </p:cNvPr>
          <p:cNvCxnSpPr>
            <a:cxnSpLocks/>
          </p:cNvCxnSpPr>
          <p:nvPr/>
        </p:nvCxnSpPr>
        <p:spPr>
          <a:xfrm>
            <a:off x="4175311"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xmlns="" id="{5EC64D0B-E220-0B48-A339-5D26A4EB3792}"/>
              </a:ext>
            </a:extLst>
          </p:cNvPr>
          <p:cNvCxnSpPr>
            <a:cxnSpLocks/>
          </p:cNvCxnSpPr>
          <p:nvPr/>
        </p:nvCxnSpPr>
        <p:spPr>
          <a:xfrm>
            <a:off x="6561672"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xmlns="" id="{04082FDB-52EA-BA4F-9F1F-DB1DB706EAC0}"/>
              </a:ext>
            </a:extLst>
          </p:cNvPr>
          <p:cNvCxnSpPr>
            <a:cxnSpLocks/>
          </p:cNvCxnSpPr>
          <p:nvPr/>
        </p:nvCxnSpPr>
        <p:spPr>
          <a:xfrm>
            <a:off x="8981486"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xmlns="" id="{D7ECF936-B8F2-B944-B1E5-0DC7D3F9AAB9}"/>
              </a:ext>
            </a:extLst>
          </p:cNvPr>
          <p:cNvSpPr txBox="1"/>
          <p:nvPr/>
        </p:nvSpPr>
        <p:spPr>
          <a:xfrm>
            <a:off x="6612675" y="1964500"/>
            <a:ext cx="2301904" cy="307777"/>
          </a:xfrm>
          <a:prstGeom prst="rect">
            <a:avLst/>
          </a:prstGeom>
          <a:noFill/>
        </p:spPr>
        <p:txBody>
          <a:bodyPr wrap="square" rtlCol="0">
            <a:spAutoFit/>
          </a:bodyPr>
          <a:lstStyle/>
          <a:p>
            <a:pPr algn="ctr"/>
            <a:r>
              <a:rPr lang="en-US" sz="1400" dirty="0"/>
              <a:t>Amazon </a:t>
            </a:r>
            <a:r>
              <a:rPr lang="en-US" sz="1400" dirty="0" err="1"/>
              <a:t>GuardDuty</a:t>
            </a:r>
            <a:endParaRPr lang="en-US" sz="1400" dirty="0"/>
          </a:p>
        </p:txBody>
      </p:sp>
      <p:sp>
        <p:nvSpPr>
          <p:cNvPr id="10" name="TextBox 9">
            <a:extLst>
              <a:ext uri="{FF2B5EF4-FFF2-40B4-BE49-F238E27FC236}">
                <a16:creationId xmlns:a16="http://schemas.microsoft.com/office/drawing/2014/main" xmlns="" id="{EABBBAF0-2C30-FA46-892C-705BF497C521}"/>
              </a:ext>
            </a:extLst>
          </p:cNvPr>
          <p:cNvSpPr txBox="1"/>
          <p:nvPr/>
        </p:nvSpPr>
        <p:spPr>
          <a:xfrm>
            <a:off x="9077095" y="1964500"/>
            <a:ext cx="2301904" cy="307777"/>
          </a:xfrm>
          <a:prstGeom prst="rect">
            <a:avLst/>
          </a:prstGeom>
          <a:noFill/>
        </p:spPr>
        <p:txBody>
          <a:bodyPr wrap="square" rtlCol="0">
            <a:spAutoFit/>
          </a:bodyPr>
          <a:lstStyle/>
          <a:p>
            <a:pPr algn="ctr"/>
            <a:r>
              <a:rPr lang="en-US" sz="1400" dirty="0"/>
              <a:t>Amazon Inspector</a:t>
            </a:r>
          </a:p>
        </p:txBody>
      </p:sp>
      <p:sp>
        <p:nvSpPr>
          <p:cNvPr id="11" name="TextBox 10">
            <a:extLst>
              <a:ext uri="{FF2B5EF4-FFF2-40B4-BE49-F238E27FC236}">
                <a16:creationId xmlns:a16="http://schemas.microsoft.com/office/drawing/2014/main" xmlns="" id="{99E9A16C-C445-9643-9734-20DB6E5D3E42}"/>
              </a:ext>
            </a:extLst>
          </p:cNvPr>
          <p:cNvSpPr txBox="1"/>
          <p:nvPr/>
        </p:nvSpPr>
        <p:spPr>
          <a:xfrm>
            <a:off x="4237465" y="1964500"/>
            <a:ext cx="2301904" cy="307777"/>
          </a:xfrm>
          <a:prstGeom prst="rect">
            <a:avLst/>
          </a:prstGeom>
          <a:noFill/>
        </p:spPr>
        <p:txBody>
          <a:bodyPr wrap="square" rtlCol="0">
            <a:spAutoFit/>
          </a:bodyPr>
          <a:lstStyle/>
          <a:p>
            <a:pPr algn="ctr"/>
            <a:r>
              <a:rPr lang="en-US" sz="1400" dirty="0"/>
              <a:t>Amazon Cognito</a:t>
            </a:r>
          </a:p>
        </p:txBody>
      </p:sp>
      <p:sp>
        <p:nvSpPr>
          <p:cNvPr id="12" name="TextBox 11">
            <a:extLst>
              <a:ext uri="{FF2B5EF4-FFF2-40B4-BE49-F238E27FC236}">
                <a16:creationId xmlns:a16="http://schemas.microsoft.com/office/drawing/2014/main" xmlns="" id="{838AC358-066E-F44F-89D8-D6F8191BAFF8}"/>
              </a:ext>
            </a:extLst>
          </p:cNvPr>
          <p:cNvSpPr txBox="1"/>
          <p:nvPr/>
        </p:nvSpPr>
        <p:spPr>
          <a:xfrm>
            <a:off x="9077095" y="4631692"/>
            <a:ext cx="2301904" cy="307777"/>
          </a:xfrm>
          <a:prstGeom prst="rect">
            <a:avLst/>
          </a:prstGeom>
          <a:noFill/>
        </p:spPr>
        <p:txBody>
          <a:bodyPr wrap="square" rtlCol="0">
            <a:spAutoFit/>
          </a:bodyPr>
          <a:lstStyle/>
          <a:p>
            <a:pPr algn="ctr"/>
            <a:r>
              <a:rPr lang="en-US" sz="1400" dirty="0"/>
              <a:t>Agent</a:t>
            </a:r>
          </a:p>
        </p:txBody>
      </p:sp>
      <p:sp>
        <p:nvSpPr>
          <p:cNvPr id="13" name="TextBox 12">
            <a:extLst>
              <a:ext uri="{FF2B5EF4-FFF2-40B4-BE49-F238E27FC236}">
                <a16:creationId xmlns:a16="http://schemas.microsoft.com/office/drawing/2014/main" xmlns="" id="{E02F9949-FAE5-EB4B-BFFA-950C5A689969}"/>
              </a:ext>
            </a:extLst>
          </p:cNvPr>
          <p:cNvSpPr txBox="1"/>
          <p:nvPr/>
        </p:nvSpPr>
        <p:spPr>
          <a:xfrm>
            <a:off x="1873406" y="3316449"/>
            <a:ext cx="2301904" cy="307777"/>
          </a:xfrm>
          <a:prstGeom prst="rect">
            <a:avLst/>
          </a:prstGeom>
          <a:noFill/>
        </p:spPr>
        <p:txBody>
          <a:bodyPr wrap="square" rtlCol="0">
            <a:spAutoFit/>
          </a:bodyPr>
          <a:lstStyle/>
          <a:p>
            <a:pPr algn="ctr"/>
            <a:r>
              <a:rPr lang="en-US" sz="1400" dirty="0"/>
              <a:t>Amazon Cloud Directory</a:t>
            </a:r>
          </a:p>
        </p:txBody>
      </p:sp>
      <p:sp>
        <p:nvSpPr>
          <p:cNvPr id="14" name="TextBox 13">
            <a:extLst>
              <a:ext uri="{FF2B5EF4-FFF2-40B4-BE49-F238E27FC236}">
                <a16:creationId xmlns:a16="http://schemas.microsoft.com/office/drawing/2014/main" xmlns="" id="{17DB45C5-765E-7F4C-AFC5-6F1D9773B5FB}"/>
              </a:ext>
            </a:extLst>
          </p:cNvPr>
          <p:cNvSpPr txBox="1"/>
          <p:nvPr/>
        </p:nvSpPr>
        <p:spPr>
          <a:xfrm>
            <a:off x="6612675" y="3316449"/>
            <a:ext cx="2301904" cy="307777"/>
          </a:xfrm>
          <a:prstGeom prst="rect">
            <a:avLst/>
          </a:prstGeom>
          <a:noFill/>
        </p:spPr>
        <p:txBody>
          <a:bodyPr wrap="square" rtlCol="0">
            <a:spAutoFit/>
          </a:bodyPr>
          <a:lstStyle/>
          <a:p>
            <a:pPr algn="ctr"/>
            <a:r>
              <a:rPr lang="en-US" sz="1400" dirty="0"/>
              <a:t>Amazon </a:t>
            </a:r>
            <a:r>
              <a:rPr lang="en-US" sz="1400" dirty="0" err="1"/>
              <a:t>GuardDuty</a:t>
            </a:r>
            <a:endParaRPr lang="en-US" sz="1400" dirty="0"/>
          </a:p>
        </p:txBody>
      </p:sp>
      <p:sp>
        <p:nvSpPr>
          <p:cNvPr id="15" name="TextBox 14">
            <a:extLst>
              <a:ext uri="{FF2B5EF4-FFF2-40B4-BE49-F238E27FC236}">
                <a16:creationId xmlns:a16="http://schemas.microsoft.com/office/drawing/2014/main" xmlns="" id="{1883CA80-B5E7-434C-9A7F-F47AA6B277F8}"/>
              </a:ext>
            </a:extLst>
          </p:cNvPr>
          <p:cNvSpPr txBox="1"/>
          <p:nvPr/>
        </p:nvSpPr>
        <p:spPr>
          <a:xfrm>
            <a:off x="9077095" y="3316449"/>
            <a:ext cx="2301904" cy="307777"/>
          </a:xfrm>
          <a:prstGeom prst="rect">
            <a:avLst/>
          </a:prstGeom>
          <a:noFill/>
        </p:spPr>
        <p:txBody>
          <a:bodyPr wrap="square" rtlCol="0">
            <a:spAutoFit/>
          </a:bodyPr>
          <a:lstStyle/>
          <a:p>
            <a:pPr algn="ctr"/>
            <a:r>
              <a:rPr lang="en-US" sz="1400" dirty="0"/>
              <a:t>Amazon Inspector</a:t>
            </a:r>
          </a:p>
        </p:txBody>
      </p:sp>
      <p:sp>
        <p:nvSpPr>
          <p:cNvPr id="16" name="TextBox 15">
            <a:extLst>
              <a:ext uri="{FF2B5EF4-FFF2-40B4-BE49-F238E27FC236}">
                <a16:creationId xmlns:a16="http://schemas.microsoft.com/office/drawing/2014/main" xmlns="" id="{86133E79-0152-0E4F-9C24-D4866799B0F2}"/>
              </a:ext>
            </a:extLst>
          </p:cNvPr>
          <p:cNvSpPr txBox="1"/>
          <p:nvPr/>
        </p:nvSpPr>
        <p:spPr>
          <a:xfrm>
            <a:off x="4237465" y="3316449"/>
            <a:ext cx="2301904" cy="307777"/>
          </a:xfrm>
          <a:prstGeom prst="rect">
            <a:avLst/>
          </a:prstGeom>
          <a:noFill/>
        </p:spPr>
        <p:txBody>
          <a:bodyPr wrap="square" rtlCol="0">
            <a:spAutoFit/>
          </a:bodyPr>
          <a:lstStyle/>
          <a:p>
            <a:pPr algn="ctr"/>
            <a:r>
              <a:rPr lang="en-US" sz="1400" dirty="0"/>
              <a:t>Amazon Cognito</a:t>
            </a:r>
          </a:p>
        </p:txBody>
      </p:sp>
      <p:pic>
        <p:nvPicPr>
          <p:cNvPr id="18" name="Graphic 17">
            <a:extLst>
              <a:ext uri="{FF2B5EF4-FFF2-40B4-BE49-F238E27FC236}">
                <a16:creationId xmlns:a16="http://schemas.microsoft.com/office/drawing/2014/main" xmlns="" id="{8078B812-7E2F-A643-9B7C-02C52DF4FA2E}"/>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2668758" y="2562943"/>
            <a:ext cx="711200" cy="711200"/>
          </a:xfrm>
          <a:prstGeom prst="rect">
            <a:avLst/>
          </a:prstGeom>
        </p:spPr>
      </p:pic>
      <p:pic>
        <p:nvPicPr>
          <p:cNvPr id="20" name="Graphic 19">
            <a:extLst>
              <a:ext uri="{FF2B5EF4-FFF2-40B4-BE49-F238E27FC236}">
                <a16:creationId xmlns:a16="http://schemas.microsoft.com/office/drawing/2014/main" xmlns="" id="{21331258-EADE-D84A-9029-2D801E8A1558}"/>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2668758" y="1201431"/>
            <a:ext cx="711200" cy="711200"/>
          </a:xfrm>
          <a:prstGeom prst="rect">
            <a:avLst/>
          </a:prstGeom>
        </p:spPr>
      </p:pic>
      <p:pic>
        <p:nvPicPr>
          <p:cNvPr id="22" name="Graphic 21">
            <a:extLst>
              <a:ext uri="{FF2B5EF4-FFF2-40B4-BE49-F238E27FC236}">
                <a16:creationId xmlns:a16="http://schemas.microsoft.com/office/drawing/2014/main" xmlns="" id="{AF209CD9-C81E-264C-8291-AE0A1DD85F1C}"/>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5032817" y="2562943"/>
            <a:ext cx="711200" cy="711200"/>
          </a:xfrm>
          <a:prstGeom prst="rect">
            <a:avLst/>
          </a:prstGeom>
        </p:spPr>
      </p:pic>
      <p:pic>
        <p:nvPicPr>
          <p:cNvPr id="24" name="Graphic 23">
            <a:extLst>
              <a:ext uri="{FF2B5EF4-FFF2-40B4-BE49-F238E27FC236}">
                <a16:creationId xmlns:a16="http://schemas.microsoft.com/office/drawing/2014/main" xmlns="" id="{E9A0F7B5-2F3A-6242-BCA5-7273277F9F0C}"/>
              </a:ext>
            </a:extLst>
          </p:cNvPr>
          <p:cNvPicPr>
            <a:picLocks noChangeAspect="1"/>
          </p:cNvPicPr>
          <p:nvPr/>
        </p:nvPicPr>
        <p:blipFill>
          <a:blip r:embed="rId8">
            <a:extLst>
              <a:ext uri="{96DAC541-7B7A-43D3-8B79-37D633B846F1}">
                <asvg:svgBlip xmlns:asvg="http://schemas.microsoft.com/office/drawing/2016/SVG/main" xmlns="" r:embed="rId9"/>
              </a:ext>
            </a:extLst>
          </a:blip>
          <a:stretch>
            <a:fillRect/>
          </a:stretch>
        </p:blipFill>
        <p:spPr>
          <a:xfrm>
            <a:off x="5032817" y="1201431"/>
            <a:ext cx="711200" cy="711200"/>
          </a:xfrm>
          <a:prstGeom prst="rect">
            <a:avLst/>
          </a:prstGeom>
        </p:spPr>
      </p:pic>
      <p:pic>
        <p:nvPicPr>
          <p:cNvPr id="26" name="Graphic 25">
            <a:extLst>
              <a:ext uri="{FF2B5EF4-FFF2-40B4-BE49-F238E27FC236}">
                <a16:creationId xmlns:a16="http://schemas.microsoft.com/office/drawing/2014/main" xmlns="" id="{D5D4FBFA-DFB1-9842-A170-E0B61914ED8D}"/>
              </a:ext>
            </a:extLst>
          </p:cNvPr>
          <p:cNvPicPr>
            <a:picLocks noChangeAspect="1"/>
          </p:cNvPicPr>
          <p:nvPr/>
        </p:nvPicPr>
        <p:blipFill>
          <a:blip r:embed="rId10">
            <a:extLst>
              <a:ext uri="{96DAC541-7B7A-43D3-8B79-37D633B846F1}">
                <asvg:svgBlip xmlns:asvg="http://schemas.microsoft.com/office/drawing/2016/SVG/main" xmlns="" r:embed="rId11"/>
              </a:ext>
            </a:extLst>
          </a:blip>
          <a:stretch>
            <a:fillRect/>
          </a:stretch>
        </p:blipFill>
        <p:spPr>
          <a:xfrm>
            <a:off x="7408027" y="2562943"/>
            <a:ext cx="711200" cy="711200"/>
          </a:xfrm>
          <a:prstGeom prst="rect">
            <a:avLst/>
          </a:prstGeom>
        </p:spPr>
      </p:pic>
      <p:pic>
        <p:nvPicPr>
          <p:cNvPr id="28" name="Graphic 27">
            <a:extLst>
              <a:ext uri="{FF2B5EF4-FFF2-40B4-BE49-F238E27FC236}">
                <a16:creationId xmlns:a16="http://schemas.microsoft.com/office/drawing/2014/main" xmlns="" id="{B736DA18-69AB-1947-9FD4-A2CC5F0EED34}"/>
              </a:ext>
            </a:extLst>
          </p:cNvPr>
          <p:cNvPicPr>
            <a:picLocks noChangeAspect="1"/>
          </p:cNvPicPr>
          <p:nvPr/>
        </p:nvPicPr>
        <p:blipFill>
          <a:blip r:embed="rId12">
            <a:extLst>
              <a:ext uri="{96DAC541-7B7A-43D3-8B79-37D633B846F1}">
                <asvg:svgBlip xmlns:asvg="http://schemas.microsoft.com/office/drawing/2016/SVG/main" xmlns="" r:embed="rId13"/>
              </a:ext>
            </a:extLst>
          </a:blip>
          <a:stretch>
            <a:fillRect/>
          </a:stretch>
        </p:blipFill>
        <p:spPr>
          <a:xfrm>
            <a:off x="7408027" y="1201431"/>
            <a:ext cx="711200" cy="711200"/>
          </a:xfrm>
          <a:prstGeom prst="rect">
            <a:avLst/>
          </a:prstGeom>
        </p:spPr>
      </p:pic>
      <p:pic>
        <p:nvPicPr>
          <p:cNvPr id="30" name="Graphic 29">
            <a:extLst>
              <a:ext uri="{FF2B5EF4-FFF2-40B4-BE49-F238E27FC236}">
                <a16:creationId xmlns:a16="http://schemas.microsoft.com/office/drawing/2014/main" xmlns="" id="{C752D07C-C1C3-4C4C-A13C-175ADC43C7E1}"/>
              </a:ext>
            </a:extLst>
          </p:cNvPr>
          <p:cNvPicPr>
            <a:picLocks noChangeAspect="1"/>
          </p:cNvPicPr>
          <p:nvPr/>
        </p:nvPicPr>
        <p:blipFill>
          <a:blip r:embed="rId14">
            <a:extLst>
              <a:ext uri="{96DAC541-7B7A-43D3-8B79-37D633B846F1}">
                <asvg:svgBlip xmlns:asvg="http://schemas.microsoft.com/office/drawing/2016/SVG/main" xmlns="" r:embed="rId15"/>
              </a:ext>
            </a:extLst>
          </a:blip>
          <a:stretch>
            <a:fillRect/>
          </a:stretch>
        </p:blipFill>
        <p:spPr>
          <a:xfrm>
            <a:off x="9993097" y="3999989"/>
            <a:ext cx="469900" cy="469900"/>
          </a:xfrm>
          <a:prstGeom prst="rect">
            <a:avLst/>
          </a:prstGeom>
        </p:spPr>
      </p:pic>
      <p:pic>
        <p:nvPicPr>
          <p:cNvPr id="32" name="Graphic 31">
            <a:extLst>
              <a:ext uri="{FF2B5EF4-FFF2-40B4-BE49-F238E27FC236}">
                <a16:creationId xmlns:a16="http://schemas.microsoft.com/office/drawing/2014/main" xmlns="" id="{8CFDC991-4250-0940-8E05-F7C20FA53D75}"/>
              </a:ext>
            </a:extLst>
          </p:cNvPr>
          <p:cNvPicPr>
            <a:picLocks noChangeAspect="1"/>
          </p:cNvPicPr>
          <p:nvPr/>
        </p:nvPicPr>
        <p:blipFill>
          <a:blip r:embed="rId16">
            <a:extLst>
              <a:ext uri="{96DAC541-7B7A-43D3-8B79-37D633B846F1}">
                <asvg:svgBlip xmlns:asvg="http://schemas.microsoft.com/office/drawing/2016/SVG/main" xmlns="" r:embed="rId17"/>
              </a:ext>
            </a:extLst>
          </a:blip>
          <a:stretch>
            <a:fillRect/>
          </a:stretch>
        </p:blipFill>
        <p:spPr>
          <a:xfrm>
            <a:off x="9872447" y="2562943"/>
            <a:ext cx="711200" cy="711200"/>
          </a:xfrm>
          <a:prstGeom prst="rect">
            <a:avLst/>
          </a:prstGeom>
        </p:spPr>
      </p:pic>
      <p:pic>
        <p:nvPicPr>
          <p:cNvPr id="34" name="Graphic 33">
            <a:extLst>
              <a:ext uri="{FF2B5EF4-FFF2-40B4-BE49-F238E27FC236}">
                <a16:creationId xmlns:a16="http://schemas.microsoft.com/office/drawing/2014/main" xmlns="" id="{7425A259-27F8-A948-A4DB-5D1DC89AFABA}"/>
              </a:ext>
            </a:extLst>
          </p:cNvPr>
          <p:cNvPicPr>
            <a:picLocks noChangeAspect="1"/>
          </p:cNvPicPr>
          <p:nvPr/>
        </p:nvPicPr>
        <p:blipFill>
          <a:blip r:embed="rId18">
            <a:extLst>
              <a:ext uri="{96DAC541-7B7A-43D3-8B79-37D633B846F1}">
                <asvg:svgBlip xmlns:asvg="http://schemas.microsoft.com/office/drawing/2016/SVG/main" xmlns="" r:embed="rId19"/>
              </a:ext>
            </a:extLst>
          </a:blip>
          <a:stretch>
            <a:fillRect/>
          </a:stretch>
        </p:blipFill>
        <p:spPr>
          <a:xfrm>
            <a:off x="9872447" y="1201431"/>
            <a:ext cx="711200" cy="711200"/>
          </a:xfrm>
          <a:prstGeom prst="rect">
            <a:avLst/>
          </a:prstGeom>
        </p:spPr>
      </p:pic>
    </p:spTree>
    <p:extLst>
      <p:ext uri="{BB962C8B-B14F-4D97-AF65-F5344CB8AC3E}">
        <p14:creationId xmlns:p14="http://schemas.microsoft.com/office/powerpoint/2010/main" val="391891908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ABA873A9-045A-C448-8938-58DC7E2FBFF9}"/>
              </a:ext>
            </a:extLst>
          </p:cNvPr>
          <p:cNvSpPr>
            <a:spLocks noGrp="1"/>
          </p:cNvSpPr>
          <p:nvPr>
            <p:ph type="sldNum" sz="quarter" idx="10"/>
          </p:nvPr>
        </p:nvSpPr>
        <p:spPr/>
        <p:txBody>
          <a:bodyPr/>
          <a:lstStyle/>
          <a:p>
            <a:fld id="{0E0E0192-C642-4D4F-AE82-A0D0DC02E26B}" type="slidenum">
              <a:rPr lang="en-US" smtClean="0"/>
              <a:t>95</a:t>
            </a:fld>
            <a:endParaRPr lang="en-US" dirty="0"/>
          </a:p>
        </p:txBody>
      </p:sp>
      <p:sp>
        <p:nvSpPr>
          <p:cNvPr id="3" name="Title 2">
            <a:extLst>
              <a:ext uri="{FF2B5EF4-FFF2-40B4-BE49-F238E27FC236}">
                <a16:creationId xmlns:a16="http://schemas.microsoft.com/office/drawing/2014/main" xmlns="" id="{26622C45-233B-6F40-87FA-FA1049AEB172}"/>
              </a:ext>
            </a:extLst>
          </p:cNvPr>
          <p:cNvSpPr>
            <a:spLocks noGrp="1"/>
          </p:cNvSpPr>
          <p:nvPr>
            <p:ph type="title"/>
          </p:nvPr>
        </p:nvSpPr>
        <p:spPr/>
        <p:txBody>
          <a:bodyPr/>
          <a:lstStyle/>
          <a:p>
            <a:r>
              <a:rPr lang="en-US" dirty="0"/>
              <a:t>Security, Identity and Compliance</a:t>
            </a:r>
          </a:p>
        </p:txBody>
      </p:sp>
      <p:sp>
        <p:nvSpPr>
          <p:cNvPr id="4" name="Text Placeholder 3">
            <a:extLst>
              <a:ext uri="{FF2B5EF4-FFF2-40B4-BE49-F238E27FC236}">
                <a16:creationId xmlns:a16="http://schemas.microsoft.com/office/drawing/2014/main" xmlns="" id="{EBDFDB19-93E9-2B4E-9F2B-FD9F47BAC056}"/>
              </a:ext>
            </a:extLst>
          </p:cNvPr>
          <p:cNvSpPr>
            <a:spLocks noGrp="1"/>
          </p:cNvSpPr>
          <p:nvPr>
            <p:ph type="body" sz="quarter" idx="11"/>
          </p:nvPr>
        </p:nvSpPr>
        <p:spPr/>
        <p:txBody>
          <a:bodyPr/>
          <a:lstStyle/>
          <a:p>
            <a:r>
              <a:rPr lang="en-US" dirty="0"/>
              <a:t>2/5</a:t>
            </a:r>
          </a:p>
        </p:txBody>
      </p:sp>
      <p:sp>
        <p:nvSpPr>
          <p:cNvPr id="5" name="TextBox 4">
            <a:extLst>
              <a:ext uri="{FF2B5EF4-FFF2-40B4-BE49-F238E27FC236}">
                <a16:creationId xmlns:a16="http://schemas.microsoft.com/office/drawing/2014/main" xmlns="" id="{32EA6989-CC6D-7C46-9AF5-5874272CFAA2}"/>
              </a:ext>
            </a:extLst>
          </p:cNvPr>
          <p:cNvSpPr txBox="1"/>
          <p:nvPr/>
        </p:nvSpPr>
        <p:spPr>
          <a:xfrm>
            <a:off x="1873406" y="1994317"/>
            <a:ext cx="2301904" cy="307777"/>
          </a:xfrm>
          <a:prstGeom prst="rect">
            <a:avLst/>
          </a:prstGeom>
          <a:noFill/>
        </p:spPr>
        <p:txBody>
          <a:bodyPr wrap="square" rtlCol="0">
            <a:spAutoFit/>
          </a:bodyPr>
          <a:lstStyle/>
          <a:p>
            <a:pPr algn="ctr"/>
            <a:r>
              <a:rPr lang="en-US" sz="1400" dirty="0"/>
              <a:t>Amazon Macie</a:t>
            </a:r>
          </a:p>
        </p:txBody>
      </p:sp>
      <p:cxnSp>
        <p:nvCxnSpPr>
          <p:cNvPr id="6" name="Straight Connector 5">
            <a:extLst>
              <a:ext uri="{FF2B5EF4-FFF2-40B4-BE49-F238E27FC236}">
                <a16:creationId xmlns:a16="http://schemas.microsoft.com/office/drawing/2014/main" xmlns="" id="{C69EA0C5-61D4-D845-BE14-78B7458F8CB4}"/>
              </a:ext>
            </a:extLst>
          </p:cNvPr>
          <p:cNvCxnSpPr>
            <a:cxnSpLocks/>
          </p:cNvCxnSpPr>
          <p:nvPr/>
        </p:nvCxnSpPr>
        <p:spPr>
          <a:xfrm>
            <a:off x="4175311"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xmlns="" id="{5EC64D0B-E220-0B48-A339-5D26A4EB3792}"/>
              </a:ext>
            </a:extLst>
          </p:cNvPr>
          <p:cNvCxnSpPr>
            <a:cxnSpLocks/>
          </p:cNvCxnSpPr>
          <p:nvPr/>
        </p:nvCxnSpPr>
        <p:spPr>
          <a:xfrm>
            <a:off x="6561672"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xmlns="" id="{04082FDB-52EA-BA4F-9F1F-DB1DB706EAC0}"/>
              </a:ext>
            </a:extLst>
          </p:cNvPr>
          <p:cNvCxnSpPr>
            <a:cxnSpLocks/>
          </p:cNvCxnSpPr>
          <p:nvPr/>
        </p:nvCxnSpPr>
        <p:spPr>
          <a:xfrm>
            <a:off x="8981486"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xmlns="" id="{D7ECF936-B8F2-B944-B1E5-0DC7D3F9AAB9}"/>
              </a:ext>
            </a:extLst>
          </p:cNvPr>
          <p:cNvSpPr txBox="1"/>
          <p:nvPr/>
        </p:nvSpPr>
        <p:spPr>
          <a:xfrm>
            <a:off x="6612675" y="1994317"/>
            <a:ext cx="2301904" cy="307777"/>
          </a:xfrm>
          <a:prstGeom prst="rect">
            <a:avLst/>
          </a:prstGeom>
          <a:noFill/>
        </p:spPr>
        <p:txBody>
          <a:bodyPr wrap="square" rtlCol="0">
            <a:spAutoFit/>
          </a:bodyPr>
          <a:lstStyle/>
          <a:p>
            <a:pPr algn="ctr"/>
            <a:r>
              <a:rPr lang="en-US" sz="1400" dirty="0"/>
              <a:t>AWS Certificate Manager</a:t>
            </a:r>
          </a:p>
        </p:txBody>
      </p:sp>
      <p:sp>
        <p:nvSpPr>
          <p:cNvPr id="10" name="TextBox 9">
            <a:extLst>
              <a:ext uri="{FF2B5EF4-FFF2-40B4-BE49-F238E27FC236}">
                <a16:creationId xmlns:a16="http://schemas.microsoft.com/office/drawing/2014/main" xmlns="" id="{EABBBAF0-2C30-FA46-892C-705BF497C521}"/>
              </a:ext>
            </a:extLst>
          </p:cNvPr>
          <p:cNvSpPr txBox="1"/>
          <p:nvPr/>
        </p:nvSpPr>
        <p:spPr>
          <a:xfrm>
            <a:off x="9077095" y="1994317"/>
            <a:ext cx="2301904" cy="307777"/>
          </a:xfrm>
          <a:prstGeom prst="rect">
            <a:avLst/>
          </a:prstGeom>
          <a:noFill/>
        </p:spPr>
        <p:txBody>
          <a:bodyPr wrap="square" rtlCol="0">
            <a:spAutoFit/>
          </a:bodyPr>
          <a:lstStyle/>
          <a:p>
            <a:pPr algn="ctr"/>
            <a:r>
              <a:rPr lang="en-US" sz="1400" dirty="0"/>
              <a:t>AWS </a:t>
            </a:r>
            <a:r>
              <a:rPr lang="en-US" sz="1400" dirty="0" err="1"/>
              <a:t>CloudHSM</a:t>
            </a:r>
            <a:endParaRPr lang="en-US" sz="1400" dirty="0"/>
          </a:p>
        </p:txBody>
      </p:sp>
      <p:sp>
        <p:nvSpPr>
          <p:cNvPr id="11" name="TextBox 10">
            <a:extLst>
              <a:ext uri="{FF2B5EF4-FFF2-40B4-BE49-F238E27FC236}">
                <a16:creationId xmlns:a16="http://schemas.microsoft.com/office/drawing/2014/main" xmlns="" id="{99E9A16C-C445-9643-9734-20DB6E5D3E42}"/>
              </a:ext>
            </a:extLst>
          </p:cNvPr>
          <p:cNvSpPr txBox="1"/>
          <p:nvPr/>
        </p:nvSpPr>
        <p:spPr>
          <a:xfrm>
            <a:off x="4237465" y="1994317"/>
            <a:ext cx="2301904" cy="307777"/>
          </a:xfrm>
          <a:prstGeom prst="rect">
            <a:avLst/>
          </a:prstGeom>
          <a:noFill/>
        </p:spPr>
        <p:txBody>
          <a:bodyPr wrap="square" rtlCol="0">
            <a:spAutoFit/>
          </a:bodyPr>
          <a:lstStyle/>
          <a:p>
            <a:pPr algn="ctr"/>
            <a:r>
              <a:rPr lang="en-US" sz="1400" dirty="0"/>
              <a:t>AWS Artifact</a:t>
            </a:r>
          </a:p>
        </p:txBody>
      </p:sp>
      <p:sp>
        <p:nvSpPr>
          <p:cNvPr id="17" name="TextBox 16">
            <a:extLst>
              <a:ext uri="{FF2B5EF4-FFF2-40B4-BE49-F238E27FC236}">
                <a16:creationId xmlns:a16="http://schemas.microsoft.com/office/drawing/2014/main" xmlns="" id="{495A0E97-9157-2246-AC3C-4F7CACAE8473}"/>
              </a:ext>
            </a:extLst>
          </p:cNvPr>
          <p:cNvSpPr txBox="1"/>
          <p:nvPr/>
        </p:nvSpPr>
        <p:spPr>
          <a:xfrm>
            <a:off x="6612675" y="4412285"/>
            <a:ext cx="2301904" cy="307777"/>
          </a:xfrm>
          <a:prstGeom prst="rect">
            <a:avLst/>
          </a:prstGeom>
          <a:noFill/>
        </p:spPr>
        <p:txBody>
          <a:bodyPr wrap="square" rtlCol="0">
            <a:spAutoFit/>
          </a:bodyPr>
          <a:lstStyle/>
          <a:p>
            <a:pPr algn="ctr"/>
            <a:r>
              <a:rPr lang="en-US" sz="1400" dirty="0"/>
              <a:t>Certificate Manager</a:t>
            </a:r>
          </a:p>
        </p:txBody>
      </p:sp>
      <p:sp>
        <p:nvSpPr>
          <p:cNvPr id="18" name="TextBox 17">
            <a:extLst>
              <a:ext uri="{FF2B5EF4-FFF2-40B4-BE49-F238E27FC236}">
                <a16:creationId xmlns:a16="http://schemas.microsoft.com/office/drawing/2014/main" xmlns="" id="{5E1E7341-9F5F-844F-BDFB-CE912ABE16EF}"/>
              </a:ext>
            </a:extLst>
          </p:cNvPr>
          <p:cNvSpPr txBox="1"/>
          <p:nvPr/>
        </p:nvSpPr>
        <p:spPr>
          <a:xfrm>
            <a:off x="1873406" y="3432825"/>
            <a:ext cx="2301904" cy="307777"/>
          </a:xfrm>
          <a:prstGeom prst="rect">
            <a:avLst/>
          </a:prstGeom>
          <a:noFill/>
        </p:spPr>
        <p:txBody>
          <a:bodyPr wrap="square" rtlCol="0">
            <a:spAutoFit/>
          </a:bodyPr>
          <a:lstStyle/>
          <a:p>
            <a:pPr algn="ctr"/>
            <a:r>
              <a:rPr lang="en-US" sz="1400" dirty="0"/>
              <a:t>Amazon Macie</a:t>
            </a:r>
          </a:p>
        </p:txBody>
      </p:sp>
      <p:sp>
        <p:nvSpPr>
          <p:cNvPr id="19" name="TextBox 18">
            <a:extLst>
              <a:ext uri="{FF2B5EF4-FFF2-40B4-BE49-F238E27FC236}">
                <a16:creationId xmlns:a16="http://schemas.microsoft.com/office/drawing/2014/main" xmlns="" id="{31623C54-ACEF-3C47-B2D8-245A97D684DF}"/>
              </a:ext>
            </a:extLst>
          </p:cNvPr>
          <p:cNvSpPr txBox="1"/>
          <p:nvPr/>
        </p:nvSpPr>
        <p:spPr>
          <a:xfrm>
            <a:off x="6612675" y="3432825"/>
            <a:ext cx="2301904" cy="307777"/>
          </a:xfrm>
          <a:prstGeom prst="rect">
            <a:avLst/>
          </a:prstGeom>
          <a:noFill/>
        </p:spPr>
        <p:txBody>
          <a:bodyPr wrap="square" rtlCol="0">
            <a:spAutoFit/>
          </a:bodyPr>
          <a:lstStyle/>
          <a:p>
            <a:pPr algn="ctr"/>
            <a:r>
              <a:rPr lang="en-US" sz="1400" dirty="0"/>
              <a:t>AWS Certificate Manager</a:t>
            </a:r>
          </a:p>
        </p:txBody>
      </p:sp>
      <p:sp>
        <p:nvSpPr>
          <p:cNvPr id="20" name="TextBox 19">
            <a:extLst>
              <a:ext uri="{FF2B5EF4-FFF2-40B4-BE49-F238E27FC236}">
                <a16:creationId xmlns:a16="http://schemas.microsoft.com/office/drawing/2014/main" xmlns="" id="{F5C87448-D731-F545-858B-F613A738905A}"/>
              </a:ext>
            </a:extLst>
          </p:cNvPr>
          <p:cNvSpPr txBox="1"/>
          <p:nvPr/>
        </p:nvSpPr>
        <p:spPr>
          <a:xfrm>
            <a:off x="9077095" y="3432825"/>
            <a:ext cx="2301904" cy="307777"/>
          </a:xfrm>
          <a:prstGeom prst="rect">
            <a:avLst/>
          </a:prstGeom>
          <a:noFill/>
        </p:spPr>
        <p:txBody>
          <a:bodyPr wrap="square" rtlCol="0">
            <a:spAutoFit/>
          </a:bodyPr>
          <a:lstStyle/>
          <a:p>
            <a:pPr algn="ctr"/>
            <a:r>
              <a:rPr lang="en-US" sz="1400" dirty="0"/>
              <a:t>AWS </a:t>
            </a:r>
            <a:r>
              <a:rPr lang="en-US" sz="1400" dirty="0" err="1"/>
              <a:t>CloudHSM</a:t>
            </a:r>
            <a:endParaRPr lang="en-US" sz="1400" dirty="0"/>
          </a:p>
        </p:txBody>
      </p:sp>
      <p:sp>
        <p:nvSpPr>
          <p:cNvPr id="21" name="TextBox 20">
            <a:extLst>
              <a:ext uri="{FF2B5EF4-FFF2-40B4-BE49-F238E27FC236}">
                <a16:creationId xmlns:a16="http://schemas.microsoft.com/office/drawing/2014/main" xmlns="" id="{5DF4E6E6-6960-A141-AECD-4FDFC7B55168}"/>
              </a:ext>
            </a:extLst>
          </p:cNvPr>
          <p:cNvSpPr txBox="1"/>
          <p:nvPr/>
        </p:nvSpPr>
        <p:spPr>
          <a:xfrm>
            <a:off x="4237465" y="3432825"/>
            <a:ext cx="2301904" cy="307777"/>
          </a:xfrm>
          <a:prstGeom prst="rect">
            <a:avLst/>
          </a:prstGeom>
          <a:noFill/>
        </p:spPr>
        <p:txBody>
          <a:bodyPr wrap="square" rtlCol="0">
            <a:spAutoFit/>
          </a:bodyPr>
          <a:lstStyle/>
          <a:p>
            <a:pPr algn="ctr"/>
            <a:r>
              <a:rPr lang="en-US" sz="1400" dirty="0"/>
              <a:t>AWS Artifact</a:t>
            </a:r>
          </a:p>
        </p:txBody>
      </p:sp>
      <p:pic>
        <p:nvPicPr>
          <p:cNvPr id="13" name="Graphic 12">
            <a:extLst>
              <a:ext uri="{FF2B5EF4-FFF2-40B4-BE49-F238E27FC236}">
                <a16:creationId xmlns:a16="http://schemas.microsoft.com/office/drawing/2014/main" xmlns="" id="{218265E0-8E77-ED4C-9505-34ACEABACBD8}"/>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2668758" y="2619468"/>
            <a:ext cx="711200" cy="711200"/>
          </a:xfrm>
          <a:prstGeom prst="rect">
            <a:avLst/>
          </a:prstGeom>
        </p:spPr>
      </p:pic>
      <p:pic>
        <p:nvPicPr>
          <p:cNvPr id="15" name="Graphic 14">
            <a:extLst>
              <a:ext uri="{FF2B5EF4-FFF2-40B4-BE49-F238E27FC236}">
                <a16:creationId xmlns:a16="http://schemas.microsoft.com/office/drawing/2014/main" xmlns="" id="{4592DFF2-E6DC-7A43-B7EF-957CACD74946}"/>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2668758" y="1159415"/>
            <a:ext cx="711200" cy="711200"/>
          </a:xfrm>
          <a:prstGeom prst="rect">
            <a:avLst/>
          </a:prstGeom>
        </p:spPr>
      </p:pic>
      <p:pic>
        <p:nvPicPr>
          <p:cNvPr id="22" name="Graphic 21">
            <a:extLst>
              <a:ext uri="{FF2B5EF4-FFF2-40B4-BE49-F238E27FC236}">
                <a16:creationId xmlns:a16="http://schemas.microsoft.com/office/drawing/2014/main" xmlns="" id="{31CC6081-773F-8B4E-B96D-AE810E4AE165}"/>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5032817" y="2619468"/>
            <a:ext cx="711200" cy="711200"/>
          </a:xfrm>
          <a:prstGeom prst="rect">
            <a:avLst/>
          </a:prstGeom>
        </p:spPr>
      </p:pic>
      <p:pic>
        <p:nvPicPr>
          <p:cNvPr id="24" name="Graphic 23">
            <a:extLst>
              <a:ext uri="{FF2B5EF4-FFF2-40B4-BE49-F238E27FC236}">
                <a16:creationId xmlns:a16="http://schemas.microsoft.com/office/drawing/2014/main" xmlns="" id="{2F151160-1AAE-294F-A87D-92EFE7147C83}"/>
              </a:ext>
            </a:extLst>
          </p:cNvPr>
          <p:cNvPicPr>
            <a:picLocks noChangeAspect="1"/>
          </p:cNvPicPr>
          <p:nvPr/>
        </p:nvPicPr>
        <p:blipFill>
          <a:blip r:embed="rId8">
            <a:extLst>
              <a:ext uri="{96DAC541-7B7A-43D3-8B79-37D633B846F1}">
                <asvg:svgBlip xmlns:asvg="http://schemas.microsoft.com/office/drawing/2016/SVG/main" xmlns="" r:embed="rId9"/>
              </a:ext>
            </a:extLst>
          </a:blip>
          <a:stretch>
            <a:fillRect/>
          </a:stretch>
        </p:blipFill>
        <p:spPr>
          <a:xfrm>
            <a:off x="5032817" y="1159415"/>
            <a:ext cx="711200" cy="711200"/>
          </a:xfrm>
          <a:prstGeom prst="rect">
            <a:avLst/>
          </a:prstGeom>
        </p:spPr>
      </p:pic>
      <p:pic>
        <p:nvPicPr>
          <p:cNvPr id="26" name="Graphic 25">
            <a:extLst>
              <a:ext uri="{FF2B5EF4-FFF2-40B4-BE49-F238E27FC236}">
                <a16:creationId xmlns:a16="http://schemas.microsoft.com/office/drawing/2014/main" xmlns="" id="{6C592D2C-DBFD-7143-A1B9-7EF3EB922944}"/>
              </a:ext>
            </a:extLst>
          </p:cNvPr>
          <p:cNvPicPr>
            <a:picLocks noChangeAspect="1"/>
          </p:cNvPicPr>
          <p:nvPr/>
        </p:nvPicPr>
        <p:blipFill>
          <a:blip r:embed="rId10">
            <a:extLst>
              <a:ext uri="{96DAC541-7B7A-43D3-8B79-37D633B846F1}">
                <asvg:svgBlip xmlns:asvg="http://schemas.microsoft.com/office/drawing/2016/SVG/main" xmlns="" r:embed="rId11"/>
              </a:ext>
            </a:extLst>
          </a:blip>
          <a:stretch>
            <a:fillRect/>
          </a:stretch>
        </p:blipFill>
        <p:spPr>
          <a:xfrm>
            <a:off x="7528677" y="3942385"/>
            <a:ext cx="469900" cy="469900"/>
          </a:xfrm>
          <a:prstGeom prst="rect">
            <a:avLst/>
          </a:prstGeom>
        </p:spPr>
      </p:pic>
      <p:pic>
        <p:nvPicPr>
          <p:cNvPr id="28" name="Graphic 27">
            <a:extLst>
              <a:ext uri="{FF2B5EF4-FFF2-40B4-BE49-F238E27FC236}">
                <a16:creationId xmlns:a16="http://schemas.microsoft.com/office/drawing/2014/main" xmlns="" id="{8CB8A3CD-BFF2-2C48-88B6-DE14D1F1253D}"/>
              </a:ext>
            </a:extLst>
          </p:cNvPr>
          <p:cNvPicPr>
            <a:picLocks noChangeAspect="1"/>
          </p:cNvPicPr>
          <p:nvPr/>
        </p:nvPicPr>
        <p:blipFill>
          <a:blip r:embed="rId12">
            <a:extLst>
              <a:ext uri="{96DAC541-7B7A-43D3-8B79-37D633B846F1}">
                <asvg:svgBlip xmlns:asvg="http://schemas.microsoft.com/office/drawing/2016/SVG/main" xmlns="" r:embed="rId13"/>
              </a:ext>
            </a:extLst>
          </a:blip>
          <a:stretch>
            <a:fillRect/>
          </a:stretch>
        </p:blipFill>
        <p:spPr>
          <a:xfrm>
            <a:off x="7408027" y="2619468"/>
            <a:ext cx="711200" cy="711200"/>
          </a:xfrm>
          <a:prstGeom prst="rect">
            <a:avLst/>
          </a:prstGeom>
        </p:spPr>
      </p:pic>
      <p:pic>
        <p:nvPicPr>
          <p:cNvPr id="30" name="Graphic 29">
            <a:extLst>
              <a:ext uri="{FF2B5EF4-FFF2-40B4-BE49-F238E27FC236}">
                <a16:creationId xmlns:a16="http://schemas.microsoft.com/office/drawing/2014/main" xmlns="" id="{78DB82A7-3B56-3A40-92BA-9332F8B47A5D}"/>
              </a:ext>
            </a:extLst>
          </p:cNvPr>
          <p:cNvPicPr>
            <a:picLocks noChangeAspect="1"/>
          </p:cNvPicPr>
          <p:nvPr/>
        </p:nvPicPr>
        <p:blipFill>
          <a:blip r:embed="rId14">
            <a:extLst>
              <a:ext uri="{96DAC541-7B7A-43D3-8B79-37D633B846F1}">
                <asvg:svgBlip xmlns:asvg="http://schemas.microsoft.com/office/drawing/2016/SVG/main" xmlns="" r:embed="rId15"/>
              </a:ext>
            </a:extLst>
          </a:blip>
          <a:stretch>
            <a:fillRect/>
          </a:stretch>
        </p:blipFill>
        <p:spPr>
          <a:xfrm>
            <a:off x="7408027" y="1159415"/>
            <a:ext cx="711200" cy="711200"/>
          </a:xfrm>
          <a:prstGeom prst="rect">
            <a:avLst/>
          </a:prstGeom>
        </p:spPr>
      </p:pic>
      <p:pic>
        <p:nvPicPr>
          <p:cNvPr id="32" name="Graphic 31">
            <a:extLst>
              <a:ext uri="{FF2B5EF4-FFF2-40B4-BE49-F238E27FC236}">
                <a16:creationId xmlns:a16="http://schemas.microsoft.com/office/drawing/2014/main" xmlns="" id="{26B95221-5B8F-E94D-A040-6ACA119D922E}"/>
              </a:ext>
            </a:extLst>
          </p:cNvPr>
          <p:cNvPicPr>
            <a:picLocks noChangeAspect="1"/>
          </p:cNvPicPr>
          <p:nvPr/>
        </p:nvPicPr>
        <p:blipFill>
          <a:blip r:embed="rId16">
            <a:extLst>
              <a:ext uri="{96DAC541-7B7A-43D3-8B79-37D633B846F1}">
                <asvg:svgBlip xmlns:asvg="http://schemas.microsoft.com/office/drawing/2016/SVG/main" xmlns="" r:embed="rId17"/>
              </a:ext>
            </a:extLst>
          </a:blip>
          <a:stretch>
            <a:fillRect/>
          </a:stretch>
        </p:blipFill>
        <p:spPr>
          <a:xfrm>
            <a:off x="9872447" y="2619468"/>
            <a:ext cx="711200" cy="711200"/>
          </a:xfrm>
          <a:prstGeom prst="rect">
            <a:avLst/>
          </a:prstGeom>
        </p:spPr>
      </p:pic>
      <p:pic>
        <p:nvPicPr>
          <p:cNvPr id="34" name="Graphic 33">
            <a:extLst>
              <a:ext uri="{FF2B5EF4-FFF2-40B4-BE49-F238E27FC236}">
                <a16:creationId xmlns:a16="http://schemas.microsoft.com/office/drawing/2014/main" xmlns="" id="{F8491F11-D520-1740-BEE3-1053CAF8AA62}"/>
              </a:ext>
            </a:extLst>
          </p:cNvPr>
          <p:cNvPicPr>
            <a:picLocks noChangeAspect="1"/>
          </p:cNvPicPr>
          <p:nvPr/>
        </p:nvPicPr>
        <p:blipFill>
          <a:blip r:embed="rId18">
            <a:extLst>
              <a:ext uri="{96DAC541-7B7A-43D3-8B79-37D633B846F1}">
                <asvg:svgBlip xmlns:asvg="http://schemas.microsoft.com/office/drawing/2016/SVG/main" xmlns="" r:embed="rId19"/>
              </a:ext>
            </a:extLst>
          </a:blip>
          <a:stretch>
            <a:fillRect/>
          </a:stretch>
        </p:blipFill>
        <p:spPr>
          <a:xfrm>
            <a:off x="9872447" y="1159415"/>
            <a:ext cx="711200" cy="711200"/>
          </a:xfrm>
          <a:prstGeom prst="rect">
            <a:avLst/>
          </a:prstGeom>
        </p:spPr>
      </p:pic>
    </p:spTree>
    <p:extLst>
      <p:ext uri="{BB962C8B-B14F-4D97-AF65-F5344CB8AC3E}">
        <p14:creationId xmlns:p14="http://schemas.microsoft.com/office/powerpoint/2010/main" val="217645221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ABA873A9-045A-C448-8938-58DC7E2FBFF9}"/>
              </a:ext>
            </a:extLst>
          </p:cNvPr>
          <p:cNvSpPr>
            <a:spLocks noGrp="1"/>
          </p:cNvSpPr>
          <p:nvPr>
            <p:ph type="sldNum" sz="quarter" idx="10"/>
          </p:nvPr>
        </p:nvSpPr>
        <p:spPr>
          <a:xfrm>
            <a:off x="9220200" y="6345238"/>
            <a:ext cx="2743200" cy="365125"/>
          </a:xfrm>
        </p:spPr>
        <p:txBody>
          <a:bodyPr/>
          <a:lstStyle/>
          <a:p>
            <a:fld id="{0E0E0192-C642-4D4F-AE82-A0D0DC02E26B}" type="slidenum">
              <a:rPr lang="en-US" smtClean="0"/>
              <a:t>96</a:t>
            </a:fld>
            <a:endParaRPr lang="en-US" dirty="0"/>
          </a:p>
        </p:txBody>
      </p:sp>
      <p:sp>
        <p:nvSpPr>
          <p:cNvPr id="3" name="Title 2">
            <a:extLst>
              <a:ext uri="{FF2B5EF4-FFF2-40B4-BE49-F238E27FC236}">
                <a16:creationId xmlns:a16="http://schemas.microsoft.com/office/drawing/2014/main" xmlns="" id="{26622C45-233B-6F40-87FA-FA1049AEB172}"/>
              </a:ext>
            </a:extLst>
          </p:cNvPr>
          <p:cNvSpPr>
            <a:spLocks noGrp="1"/>
          </p:cNvSpPr>
          <p:nvPr>
            <p:ph type="title"/>
          </p:nvPr>
        </p:nvSpPr>
        <p:spPr/>
        <p:txBody>
          <a:bodyPr/>
          <a:lstStyle/>
          <a:p>
            <a:r>
              <a:rPr lang="en-US" dirty="0"/>
              <a:t>Security, Identity and Compliance</a:t>
            </a:r>
          </a:p>
        </p:txBody>
      </p:sp>
      <p:sp>
        <p:nvSpPr>
          <p:cNvPr id="4" name="Text Placeholder 3">
            <a:extLst>
              <a:ext uri="{FF2B5EF4-FFF2-40B4-BE49-F238E27FC236}">
                <a16:creationId xmlns:a16="http://schemas.microsoft.com/office/drawing/2014/main" xmlns="" id="{EBDFDB19-93E9-2B4E-9F2B-FD9F47BAC056}"/>
              </a:ext>
            </a:extLst>
          </p:cNvPr>
          <p:cNvSpPr>
            <a:spLocks noGrp="1"/>
          </p:cNvSpPr>
          <p:nvPr>
            <p:ph type="body" sz="quarter" idx="11"/>
          </p:nvPr>
        </p:nvSpPr>
        <p:spPr/>
        <p:txBody>
          <a:bodyPr/>
          <a:lstStyle/>
          <a:p>
            <a:r>
              <a:rPr lang="en-US" dirty="0"/>
              <a:t>3/5</a:t>
            </a:r>
          </a:p>
        </p:txBody>
      </p:sp>
      <p:sp>
        <p:nvSpPr>
          <p:cNvPr id="5" name="TextBox 4">
            <a:extLst>
              <a:ext uri="{FF2B5EF4-FFF2-40B4-BE49-F238E27FC236}">
                <a16:creationId xmlns:a16="http://schemas.microsoft.com/office/drawing/2014/main" xmlns="" id="{32EA6989-CC6D-7C46-9AF5-5874272CFAA2}"/>
              </a:ext>
            </a:extLst>
          </p:cNvPr>
          <p:cNvSpPr txBox="1"/>
          <p:nvPr/>
        </p:nvSpPr>
        <p:spPr>
          <a:xfrm>
            <a:off x="1873406" y="1811053"/>
            <a:ext cx="2301904" cy="307777"/>
          </a:xfrm>
          <a:prstGeom prst="rect">
            <a:avLst/>
          </a:prstGeom>
          <a:noFill/>
        </p:spPr>
        <p:txBody>
          <a:bodyPr wrap="square" rtlCol="0">
            <a:spAutoFit/>
          </a:bodyPr>
          <a:lstStyle/>
          <a:p>
            <a:pPr algn="ctr"/>
            <a:r>
              <a:rPr lang="en-US" sz="1400" dirty="0"/>
              <a:t>AWS Directory Service</a:t>
            </a:r>
          </a:p>
        </p:txBody>
      </p:sp>
      <p:cxnSp>
        <p:nvCxnSpPr>
          <p:cNvPr id="6" name="Straight Connector 5">
            <a:extLst>
              <a:ext uri="{FF2B5EF4-FFF2-40B4-BE49-F238E27FC236}">
                <a16:creationId xmlns:a16="http://schemas.microsoft.com/office/drawing/2014/main" xmlns="" id="{C69EA0C5-61D4-D845-BE14-78B7458F8CB4}"/>
              </a:ext>
            </a:extLst>
          </p:cNvPr>
          <p:cNvCxnSpPr>
            <a:cxnSpLocks/>
          </p:cNvCxnSpPr>
          <p:nvPr/>
        </p:nvCxnSpPr>
        <p:spPr>
          <a:xfrm>
            <a:off x="4175311"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xmlns="" id="{5EC64D0B-E220-0B48-A339-5D26A4EB3792}"/>
              </a:ext>
            </a:extLst>
          </p:cNvPr>
          <p:cNvCxnSpPr>
            <a:cxnSpLocks/>
          </p:cNvCxnSpPr>
          <p:nvPr/>
        </p:nvCxnSpPr>
        <p:spPr>
          <a:xfrm>
            <a:off x="6561672"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xmlns="" id="{D7ECF936-B8F2-B944-B1E5-0DC7D3F9AAB9}"/>
              </a:ext>
            </a:extLst>
          </p:cNvPr>
          <p:cNvSpPr txBox="1"/>
          <p:nvPr/>
        </p:nvSpPr>
        <p:spPr>
          <a:xfrm>
            <a:off x="6612675" y="1811053"/>
            <a:ext cx="2301904" cy="523220"/>
          </a:xfrm>
          <a:prstGeom prst="rect">
            <a:avLst/>
          </a:prstGeom>
          <a:noFill/>
        </p:spPr>
        <p:txBody>
          <a:bodyPr wrap="square" rtlCol="0">
            <a:spAutoFit/>
          </a:bodyPr>
          <a:lstStyle/>
          <a:p>
            <a:pPr algn="ctr"/>
            <a:r>
              <a:rPr lang="en-US" sz="1400" dirty="0"/>
              <a:t>AWS Identity and Access Management (IAM)</a:t>
            </a:r>
          </a:p>
        </p:txBody>
      </p:sp>
      <p:sp>
        <p:nvSpPr>
          <p:cNvPr id="11" name="TextBox 10">
            <a:extLst>
              <a:ext uri="{FF2B5EF4-FFF2-40B4-BE49-F238E27FC236}">
                <a16:creationId xmlns:a16="http://schemas.microsoft.com/office/drawing/2014/main" xmlns="" id="{99E9A16C-C445-9643-9734-20DB6E5D3E42}"/>
              </a:ext>
            </a:extLst>
          </p:cNvPr>
          <p:cNvSpPr txBox="1"/>
          <p:nvPr/>
        </p:nvSpPr>
        <p:spPr>
          <a:xfrm>
            <a:off x="4237465" y="1811053"/>
            <a:ext cx="2301904" cy="307777"/>
          </a:xfrm>
          <a:prstGeom prst="rect">
            <a:avLst/>
          </a:prstGeom>
          <a:noFill/>
        </p:spPr>
        <p:txBody>
          <a:bodyPr wrap="square" rtlCol="0">
            <a:spAutoFit/>
          </a:bodyPr>
          <a:lstStyle/>
          <a:p>
            <a:pPr algn="ctr"/>
            <a:r>
              <a:rPr lang="en-US" sz="1400" dirty="0"/>
              <a:t>AWS Firewall Manager</a:t>
            </a:r>
          </a:p>
        </p:txBody>
      </p:sp>
      <p:sp>
        <p:nvSpPr>
          <p:cNvPr id="17" name="TextBox 16">
            <a:extLst>
              <a:ext uri="{FF2B5EF4-FFF2-40B4-BE49-F238E27FC236}">
                <a16:creationId xmlns:a16="http://schemas.microsoft.com/office/drawing/2014/main" xmlns="" id="{495A0E97-9157-2246-AC3C-4F7CACAE8473}"/>
              </a:ext>
            </a:extLst>
          </p:cNvPr>
          <p:cNvSpPr txBox="1"/>
          <p:nvPr/>
        </p:nvSpPr>
        <p:spPr>
          <a:xfrm>
            <a:off x="6614405" y="4084946"/>
            <a:ext cx="1318298" cy="307777"/>
          </a:xfrm>
          <a:prstGeom prst="rect">
            <a:avLst/>
          </a:prstGeom>
          <a:noFill/>
        </p:spPr>
        <p:txBody>
          <a:bodyPr wrap="square" rtlCol="0">
            <a:spAutoFit/>
          </a:bodyPr>
          <a:lstStyle/>
          <a:p>
            <a:pPr algn="ctr"/>
            <a:r>
              <a:rPr lang="en-US" sz="1400" dirty="0"/>
              <a:t>Add-on</a:t>
            </a:r>
          </a:p>
        </p:txBody>
      </p:sp>
      <p:sp>
        <p:nvSpPr>
          <p:cNvPr id="13" name="TextBox 12">
            <a:extLst>
              <a:ext uri="{FF2B5EF4-FFF2-40B4-BE49-F238E27FC236}">
                <a16:creationId xmlns:a16="http://schemas.microsoft.com/office/drawing/2014/main" xmlns="" id="{73725035-1030-D442-B58A-F9C28281B4E2}"/>
              </a:ext>
            </a:extLst>
          </p:cNvPr>
          <p:cNvSpPr txBox="1"/>
          <p:nvPr/>
        </p:nvSpPr>
        <p:spPr>
          <a:xfrm>
            <a:off x="7871563" y="4072789"/>
            <a:ext cx="1318298" cy="307777"/>
          </a:xfrm>
          <a:prstGeom prst="rect">
            <a:avLst/>
          </a:prstGeom>
          <a:noFill/>
        </p:spPr>
        <p:txBody>
          <a:bodyPr wrap="square" rtlCol="0">
            <a:spAutoFit/>
          </a:bodyPr>
          <a:lstStyle/>
          <a:p>
            <a:pPr algn="ctr"/>
            <a:r>
              <a:rPr lang="en-US" sz="1400" dirty="0"/>
              <a:t>AWS-STS</a:t>
            </a:r>
          </a:p>
        </p:txBody>
      </p:sp>
      <p:sp>
        <p:nvSpPr>
          <p:cNvPr id="14" name="TextBox 13">
            <a:extLst>
              <a:ext uri="{FF2B5EF4-FFF2-40B4-BE49-F238E27FC236}">
                <a16:creationId xmlns:a16="http://schemas.microsoft.com/office/drawing/2014/main" xmlns="" id="{0D21DEDB-156A-0D4C-B633-65392439BDCF}"/>
              </a:ext>
            </a:extLst>
          </p:cNvPr>
          <p:cNvSpPr txBox="1"/>
          <p:nvPr/>
        </p:nvSpPr>
        <p:spPr>
          <a:xfrm>
            <a:off x="6614405" y="4928374"/>
            <a:ext cx="1318298" cy="523220"/>
          </a:xfrm>
          <a:prstGeom prst="rect">
            <a:avLst/>
          </a:prstGeom>
          <a:noFill/>
        </p:spPr>
        <p:txBody>
          <a:bodyPr wrap="square" rtlCol="0">
            <a:spAutoFit/>
          </a:bodyPr>
          <a:lstStyle/>
          <a:p>
            <a:pPr algn="ctr"/>
            <a:r>
              <a:rPr lang="en-US" sz="1400" dirty="0"/>
              <a:t>AWS STS (alternate)</a:t>
            </a:r>
          </a:p>
        </p:txBody>
      </p:sp>
      <p:sp>
        <p:nvSpPr>
          <p:cNvPr id="15" name="TextBox 14">
            <a:extLst>
              <a:ext uri="{FF2B5EF4-FFF2-40B4-BE49-F238E27FC236}">
                <a16:creationId xmlns:a16="http://schemas.microsoft.com/office/drawing/2014/main" xmlns="" id="{A945C0A0-165F-2F40-9A2D-D5B049D5992A}"/>
              </a:ext>
            </a:extLst>
          </p:cNvPr>
          <p:cNvSpPr txBox="1"/>
          <p:nvPr/>
        </p:nvSpPr>
        <p:spPr>
          <a:xfrm>
            <a:off x="6617662" y="5729970"/>
            <a:ext cx="2673982" cy="307777"/>
          </a:xfrm>
          <a:prstGeom prst="rect">
            <a:avLst/>
          </a:prstGeom>
          <a:noFill/>
        </p:spPr>
        <p:txBody>
          <a:bodyPr wrap="square" rtlCol="0">
            <a:spAutoFit/>
          </a:bodyPr>
          <a:lstStyle/>
          <a:p>
            <a:pPr algn="ctr"/>
            <a:r>
              <a:rPr lang="en-US" sz="1400" dirty="0"/>
              <a:t>Data encryption key</a:t>
            </a:r>
          </a:p>
        </p:txBody>
      </p:sp>
      <p:sp>
        <p:nvSpPr>
          <p:cNvPr id="16" name="TextBox 15">
            <a:extLst>
              <a:ext uri="{FF2B5EF4-FFF2-40B4-BE49-F238E27FC236}">
                <a16:creationId xmlns:a16="http://schemas.microsoft.com/office/drawing/2014/main" xmlns="" id="{3E418BED-2415-AF4A-B3B8-821C9BE8B836}"/>
              </a:ext>
            </a:extLst>
          </p:cNvPr>
          <p:cNvSpPr txBox="1"/>
          <p:nvPr/>
        </p:nvSpPr>
        <p:spPr>
          <a:xfrm>
            <a:off x="7871563" y="5036460"/>
            <a:ext cx="1318298" cy="523220"/>
          </a:xfrm>
          <a:prstGeom prst="rect">
            <a:avLst/>
          </a:prstGeom>
          <a:noFill/>
        </p:spPr>
        <p:txBody>
          <a:bodyPr wrap="square" rtlCol="0">
            <a:spAutoFit/>
          </a:bodyPr>
          <a:lstStyle/>
          <a:p>
            <a:pPr algn="ctr"/>
            <a:r>
              <a:rPr lang="en-US" sz="1400" dirty="0"/>
              <a:t>Encrypted data</a:t>
            </a:r>
          </a:p>
        </p:txBody>
      </p:sp>
      <p:sp>
        <p:nvSpPr>
          <p:cNvPr id="18" name="TextBox 17">
            <a:extLst>
              <a:ext uri="{FF2B5EF4-FFF2-40B4-BE49-F238E27FC236}">
                <a16:creationId xmlns:a16="http://schemas.microsoft.com/office/drawing/2014/main" xmlns="" id="{DC3D1878-E9FE-934C-B15E-A33801B22CCE}"/>
              </a:ext>
            </a:extLst>
          </p:cNvPr>
          <p:cNvSpPr txBox="1"/>
          <p:nvPr/>
        </p:nvSpPr>
        <p:spPr>
          <a:xfrm>
            <a:off x="9141327" y="4327245"/>
            <a:ext cx="1571025" cy="738664"/>
          </a:xfrm>
          <a:prstGeom prst="rect">
            <a:avLst/>
          </a:prstGeom>
          <a:noFill/>
        </p:spPr>
        <p:txBody>
          <a:bodyPr wrap="square" rtlCol="0">
            <a:spAutoFit/>
          </a:bodyPr>
          <a:lstStyle/>
          <a:p>
            <a:pPr algn="ctr"/>
            <a:r>
              <a:rPr lang="en-US" sz="1400" dirty="0"/>
              <a:t>Long-term security credential</a:t>
            </a:r>
          </a:p>
        </p:txBody>
      </p:sp>
      <p:sp>
        <p:nvSpPr>
          <p:cNvPr id="19" name="TextBox 18">
            <a:extLst>
              <a:ext uri="{FF2B5EF4-FFF2-40B4-BE49-F238E27FC236}">
                <a16:creationId xmlns:a16="http://schemas.microsoft.com/office/drawing/2014/main" xmlns="" id="{0D794882-5E54-9140-96BA-7E70D18341E6}"/>
              </a:ext>
            </a:extLst>
          </p:cNvPr>
          <p:cNvSpPr txBox="1"/>
          <p:nvPr/>
        </p:nvSpPr>
        <p:spPr>
          <a:xfrm>
            <a:off x="10550830" y="4167148"/>
            <a:ext cx="1571025" cy="307777"/>
          </a:xfrm>
          <a:prstGeom prst="rect">
            <a:avLst/>
          </a:prstGeom>
          <a:noFill/>
        </p:spPr>
        <p:txBody>
          <a:bodyPr wrap="square" rtlCol="0">
            <a:spAutoFit/>
          </a:bodyPr>
          <a:lstStyle/>
          <a:p>
            <a:pPr algn="ctr"/>
            <a:r>
              <a:rPr lang="en-US" sz="1400" dirty="0"/>
              <a:t>MFA token</a:t>
            </a:r>
          </a:p>
        </p:txBody>
      </p:sp>
      <p:sp>
        <p:nvSpPr>
          <p:cNvPr id="20" name="TextBox 19">
            <a:extLst>
              <a:ext uri="{FF2B5EF4-FFF2-40B4-BE49-F238E27FC236}">
                <a16:creationId xmlns:a16="http://schemas.microsoft.com/office/drawing/2014/main" xmlns="" id="{DF6F5003-3F03-8D4D-B010-810046317792}"/>
              </a:ext>
            </a:extLst>
          </p:cNvPr>
          <p:cNvSpPr txBox="1"/>
          <p:nvPr/>
        </p:nvSpPr>
        <p:spPr>
          <a:xfrm>
            <a:off x="10550830" y="4899004"/>
            <a:ext cx="1571025" cy="307777"/>
          </a:xfrm>
          <a:prstGeom prst="rect">
            <a:avLst/>
          </a:prstGeom>
          <a:noFill/>
        </p:spPr>
        <p:txBody>
          <a:bodyPr wrap="square" rtlCol="0">
            <a:spAutoFit/>
          </a:bodyPr>
          <a:lstStyle/>
          <a:p>
            <a:pPr algn="ctr"/>
            <a:r>
              <a:rPr lang="en-US" sz="1400" dirty="0"/>
              <a:t>Permissions</a:t>
            </a:r>
          </a:p>
        </p:txBody>
      </p:sp>
      <p:sp>
        <p:nvSpPr>
          <p:cNvPr id="21" name="TextBox 20">
            <a:extLst>
              <a:ext uri="{FF2B5EF4-FFF2-40B4-BE49-F238E27FC236}">
                <a16:creationId xmlns:a16="http://schemas.microsoft.com/office/drawing/2014/main" xmlns="" id="{541C43ED-BD99-224E-B463-09CEE565A4E1}"/>
              </a:ext>
            </a:extLst>
          </p:cNvPr>
          <p:cNvSpPr txBox="1"/>
          <p:nvPr/>
        </p:nvSpPr>
        <p:spPr>
          <a:xfrm>
            <a:off x="10550830" y="5594710"/>
            <a:ext cx="1571025" cy="307777"/>
          </a:xfrm>
          <a:prstGeom prst="rect">
            <a:avLst/>
          </a:prstGeom>
          <a:noFill/>
        </p:spPr>
        <p:txBody>
          <a:bodyPr wrap="square" rtlCol="0">
            <a:spAutoFit/>
          </a:bodyPr>
          <a:lstStyle/>
          <a:p>
            <a:pPr algn="ctr"/>
            <a:r>
              <a:rPr lang="en-US" sz="1400" dirty="0"/>
              <a:t>Role</a:t>
            </a:r>
          </a:p>
        </p:txBody>
      </p:sp>
      <p:sp>
        <p:nvSpPr>
          <p:cNvPr id="22" name="TextBox 21">
            <a:extLst>
              <a:ext uri="{FF2B5EF4-FFF2-40B4-BE49-F238E27FC236}">
                <a16:creationId xmlns:a16="http://schemas.microsoft.com/office/drawing/2014/main" xmlns="" id="{B4261720-92A4-F14C-BAAD-78C73DB65523}"/>
              </a:ext>
            </a:extLst>
          </p:cNvPr>
          <p:cNvSpPr txBox="1"/>
          <p:nvPr/>
        </p:nvSpPr>
        <p:spPr>
          <a:xfrm>
            <a:off x="9141327" y="5406835"/>
            <a:ext cx="1571025" cy="738664"/>
          </a:xfrm>
          <a:prstGeom prst="rect">
            <a:avLst/>
          </a:prstGeom>
          <a:noFill/>
        </p:spPr>
        <p:txBody>
          <a:bodyPr wrap="square" rtlCol="0">
            <a:spAutoFit/>
          </a:bodyPr>
          <a:lstStyle/>
          <a:p>
            <a:pPr algn="ctr"/>
            <a:r>
              <a:rPr lang="en-US" sz="1400" dirty="0"/>
              <a:t>Temporary security credential</a:t>
            </a:r>
          </a:p>
        </p:txBody>
      </p:sp>
      <p:sp>
        <p:nvSpPr>
          <p:cNvPr id="23" name="TextBox 22">
            <a:extLst>
              <a:ext uri="{FF2B5EF4-FFF2-40B4-BE49-F238E27FC236}">
                <a16:creationId xmlns:a16="http://schemas.microsoft.com/office/drawing/2014/main" xmlns="" id="{45E8F4EA-DD53-9445-9833-03CC975C835F}"/>
              </a:ext>
            </a:extLst>
          </p:cNvPr>
          <p:cNvSpPr txBox="1"/>
          <p:nvPr/>
        </p:nvSpPr>
        <p:spPr>
          <a:xfrm>
            <a:off x="1873406" y="3176351"/>
            <a:ext cx="2301904" cy="307777"/>
          </a:xfrm>
          <a:prstGeom prst="rect">
            <a:avLst/>
          </a:prstGeom>
          <a:noFill/>
        </p:spPr>
        <p:txBody>
          <a:bodyPr wrap="square" rtlCol="0">
            <a:spAutoFit/>
          </a:bodyPr>
          <a:lstStyle/>
          <a:p>
            <a:pPr algn="ctr"/>
            <a:r>
              <a:rPr lang="en-US" sz="1400" dirty="0"/>
              <a:t>AWS Directory Service</a:t>
            </a:r>
          </a:p>
        </p:txBody>
      </p:sp>
      <p:sp>
        <p:nvSpPr>
          <p:cNvPr id="24" name="TextBox 23">
            <a:extLst>
              <a:ext uri="{FF2B5EF4-FFF2-40B4-BE49-F238E27FC236}">
                <a16:creationId xmlns:a16="http://schemas.microsoft.com/office/drawing/2014/main" xmlns="" id="{50673249-BCA1-474E-95DD-96DD2FBD5F60}"/>
              </a:ext>
            </a:extLst>
          </p:cNvPr>
          <p:cNvSpPr txBox="1"/>
          <p:nvPr/>
        </p:nvSpPr>
        <p:spPr>
          <a:xfrm>
            <a:off x="6612675" y="3176351"/>
            <a:ext cx="2301904" cy="523220"/>
          </a:xfrm>
          <a:prstGeom prst="rect">
            <a:avLst/>
          </a:prstGeom>
          <a:noFill/>
        </p:spPr>
        <p:txBody>
          <a:bodyPr wrap="square" rtlCol="0">
            <a:spAutoFit/>
          </a:bodyPr>
          <a:lstStyle/>
          <a:p>
            <a:pPr algn="ctr"/>
            <a:r>
              <a:rPr lang="en-US" sz="1400" dirty="0"/>
              <a:t>AWS Identity and Access Management (IAM)</a:t>
            </a:r>
          </a:p>
        </p:txBody>
      </p:sp>
      <p:sp>
        <p:nvSpPr>
          <p:cNvPr id="26" name="TextBox 25">
            <a:extLst>
              <a:ext uri="{FF2B5EF4-FFF2-40B4-BE49-F238E27FC236}">
                <a16:creationId xmlns:a16="http://schemas.microsoft.com/office/drawing/2014/main" xmlns="" id="{DBB73D70-95FC-B048-8AC9-BAC23322986D}"/>
              </a:ext>
            </a:extLst>
          </p:cNvPr>
          <p:cNvSpPr txBox="1"/>
          <p:nvPr/>
        </p:nvSpPr>
        <p:spPr>
          <a:xfrm>
            <a:off x="4237465" y="3176351"/>
            <a:ext cx="2301904" cy="307777"/>
          </a:xfrm>
          <a:prstGeom prst="rect">
            <a:avLst/>
          </a:prstGeom>
          <a:noFill/>
        </p:spPr>
        <p:txBody>
          <a:bodyPr wrap="square" rtlCol="0">
            <a:spAutoFit/>
          </a:bodyPr>
          <a:lstStyle/>
          <a:p>
            <a:pPr algn="ctr"/>
            <a:r>
              <a:rPr lang="en-US" sz="1400" dirty="0"/>
              <a:t>AWS Firewall Manager</a:t>
            </a:r>
          </a:p>
        </p:txBody>
      </p:sp>
      <p:pic>
        <p:nvPicPr>
          <p:cNvPr id="27" name="Graphic 26">
            <a:extLst>
              <a:ext uri="{FF2B5EF4-FFF2-40B4-BE49-F238E27FC236}">
                <a16:creationId xmlns:a16="http://schemas.microsoft.com/office/drawing/2014/main" xmlns="" id="{E1920275-F8B4-044F-91BF-DD618FB234D4}"/>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2615865" y="2418194"/>
            <a:ext cx="711200" cy="711200"/>
          </a:xfrm>
          <a:prstGeom prst="rect">
            <a:avLst/>
          </a:prstGeom>
        </p:spPr>
      </p:pic>
      <p:pic>
        <p:nvPicPr>
          <p:cNvPr id="29" name="Graphic 28">
            <a:extLst>
              <a:ext uri="{FF2B5EF4-FFF2-40B4-BE49-F238E27FC236}">
                <a16:creationId xmlns:a16="http://schemas.microsoft.com/office/drawing/2014/main" xmlns="" id="{BDEFA768-3AA8-B540-83B5-D691924B61E3}"/>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2573151" y="1079737"/>
            <a:ext cx="711200" cy="711200"/>
          </a:xfrm>
          <a:prstGeom prst="rect">
            <a:avLst/>
          </a:prstGeom>
        </p:spPr>
      </p:pic>
      <p:pic>
        <p:nvPicPr>
          <p:cNvPr id="31" name="Graphic 30">
            <a:extLst>
              <a:ext uri="{FF2B5EF4-FFF2-40B4-BE49-F238E27FC236}">
                <a16:creationId xmlns:a16="http://schemas.microsoft.com/office/drawing/2014/main" xmlns="" id="{D8672739-CD2E-D349-94AB-FF78ABB1B2FD}"/>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5029060" y="2418194"/>
            <a:ext cx="711200" cy="711200"/>
          </a:xfrm>
          <a:prstGeom prst="rect">
            <a:avLst/>
          </a:prstGeom>
        </p:spPr>
      </p:pic>
      <p:pic>
        <p:nvPicPr>
          <p:cNvPr id="33" name="Graphic 32">
            <a:extLst>
              <a:ext uri="{FF2B5EF4-FFF2-40B4-BE49-F238E27FC236}">
                <a16:creationId xmlns:a16="http://schemas.microsoft.com/office/drawing/2014/main" xmlns="" id="{B2BCC1C9-E405-2145-8165-B563721C5454}"/>
              </a:ext>
            </a:extLst>
          </p:cNvPr>
          <p:cNvPicPr>
            <a:picLocks noChangeAspect="1"/>
          </p:cNvPicPr>
          <p:nvPr/>
        </p:nvPicPr>
        <p:blipFill>
          <a:blip r:embed="rId8">
            <a:extLst>
              <a:ext uri="{96DAC541-7B7A-43D3-8B79-37D633B846F1}">
                <asvg:svgBlip xmlns:asvg="http://schemas.microsoft.com/office/drawing/2016/SVG/main" xmlns="" r:embed="rId9"/>
              </a:ext>
            </a:extLst>
          </a:blip>
          <a:stretch>
            <a:fillRect/>
          </a:stretch>
        </p:blipFill>
        <p:spPr>
          <a:xfrm>
            <a:off x="5057080" y="1079737"/>
            <a:ext cx="711200" cy="711200"/>
          </a:xfrm>
          <a:prstGeom prst="rect">
            <a:avLst/>
          </a:prstGeom>
        </p:spPr>
      </p:pic>
      <p:pic>
        <p:nvPicPr>
          <p:cNvPr id="35" name="Graphic 34">
            <a:extLst>
              <a:ext uri="{FF2B5EF4-FFF2-40B4-BE49-F238E27FC236}">
                <a16:creationId xmlns:a16="http://schemas.microsoft.com/office/drawing/2014/main" xmlns="" id="{8FB9A325-064A-1544-9BC4-DC8C8D976D24}"/>
              </a:ext>
            </a:extLst>
          </p:cNvPr>
          <p:cNvPicPr>
            <a:picLocks noChangeAspect="1"/>
          </p:cNvPicPr>
          <p:nvPr/>
        </p:nvPicPr>
        <p:blipFill>
          <a:blip r:embed="rId10">
            <a:extLst>
              <a:ext uri="{96DAC541-7B7A-43D3-8B79-37D633B846F1}">
                <asvg:svgBlip xmlns:asvg="http://schemas.microsoft.com/office/drawing/2016/SVG/main" xmlns="" r:embed="rId11"/>
              </a:ext>
            </a:extLst>
          </a:blip>
          <a:stretch>
            <a:fillRect/>
          </a:stretch>
        </p:blipFill>
        <p:spPr>
          <a:xfrm>
            <a:off x="7381967" y="2418194"/>
            <a:ext cx="711200" cy="711200"/>
          </a:xfrm>
          <a:prstGeom prst="rect">
            <a:avLst/>
          </a:prstGeom>
        </p:spPr>
      </p:pic>
      <p:pic>
        <p:nvPicPr>
          <p:cNvPr id="37" name="Graphic 36">
            <a:extLst>
              <a:ext uri="{FF2B5EF4-FFF2-40B4-BE49-F238E27FC236}">
                <a16:creationId xmlns:a16="http://schemas.microsoft.com/office/drawing/2014/main" xmlns="" id="{0B16542F-4C0D-DE45-99C9-05EC9CD8FE3D}"/>
              </a:ext>
            </a:extLst>
          </p:cNvPr>
          <p:cNvPicPr>
            <a:picLocks noChangeAspect="1"/>
          </p:cNvPicPr>
          <p:nvPr/>
        </p:nvPicPr>
        <p:blipFill>
          <a:blip r:embed="rId12">
            <a:extLst>
              <a:ext uri="{96DAC541-7B7A-43D3-8B79-37D633B846F1}">
                <asvg:svgBlip xmlns:asvg="http://schemas.microsoft.com/office/drawing/2016/SVG/main" xmlns="" r:embed="rId13"/>
              </a:ext>
            </a:extLst>
          </a:blip>
          <a:stretch>
            <a:fillRect/>
          </a:stretch>
        </p:blipFill>
        <p:spPr>
          <a:xfrm>
            <a:off x="7381967" y="1079737"/>
            <a:ext cx="711200" cy="711200"/>
          </a:xfrm>
          <a:prstGeom prst="rect">
            <a:avLst/>
          </a:prstGeom>
        </p:spPr>
      </p:pic>
      <p:pic>
        <p:nvPicPr>
          <p:cNvPr id="39" name="Graphic 38">
            <a:extLst>
              <a:ext uri="{FF2B5EF4-FFF2-40B4-BE49-F238E27FC236}">
                <a16:creationId xmlns:a16="http://schemas.microsoft.com/office/drawing/2014/main" xmlns="" id="{9FC9BD2D-2623-BF48-B9B2-5AEAB05D7112}"/>
              </a:ext>
            </a:extLst>
          </p:cNvPr>
          <p:cNvPicPr>
            <a:picLocks noChangeAspect="1"/>
          </p:cNvPicPr>
          <p:nvPr/>
        </p:nvPicPr>
        <p:blipFill>
          <a:blip r:embed="rId14">
            <a:extLst>
              <a:ext uri="{96DAC541-7B7A-43D3-8B79-37D633B846F1}">
                <asvg:svgBlip xmlns:asvg="http://schemas.microsoft.com/office/drawing/2016/SVG/main" xmlns="" r:embed="rId15"/>
              </a:ext>
            </a:extLst>
          </a:blip>
          <a:stretch>
            <a:fillRect/>
          </a:stretch>
        </p:blipFill>
        <p:spPr>
          <a:xfrm>
            <a:off x="7038604" y="3757971"/>
            <a:ext cx="469900" cy="469900"/>
          </a:xfrm>
          <a:prstGeom prst="rect">
            <a:avLst/>
          </a:prstGeom>
        </p:spPr>
      </p:pic>
      <p:pic>
        <p:nvPicPr>
          <p:cNvPr id="41" name="Graphic 40">
            <a:extLst>
              <a:ext uri="{FF2B5EF4-FFF2-40B4-BE49-F238E27FC236}">
                <a16:creationId xmlns:a16="http://schemas.microsoft.com/office/drawing/2014/main" xmlns="" id="{E9420ABA-AF58-BB4F-A8C1-C126FFE14726}"/>
              </a:ext>
            </a:extLst>
          </p:cNvPr>
          <p:cNvPicPr>
            <a:picLocks noChangeAspect="1"/>
          </p:cNvPicPr>
          <p:nvPr/>
        </p:nvPicPr>
        <p:blipFill>
          <a:blip r:embed="rId16">
            <a:extLst>
              <a:ext uri="{96DAC541-7B7A-43D3-8B79-37D633B846F1}">
                <asvg:svgBlip xmlns:asvg="http://schemas.microsoft.com/office/drawing/2016/SVG/main" xmlns="" r:embed="rId17"/>
              </a:ext>
            </a:extLst>
          </a:blip>
          <a:stretch>
            <a:fillRect/>
          </a:stretch>
        </p:blipFill>
        <p:spPr>
          <a:xfrm>
            <a:off x="8295762" y="3695650"/>
            <a:ext cx="469900" cy="469900"/>
          </a:xfrm>
          <a:prstGeom prst="rect">
            <a:avLst/>
          </a:prstGeom>
        </p:spPr>
      </p:pic>
      <p:pic>
        <p:nvPicPr>
          <p:cNvPr id="43" name="Graphic 42">
            <a:extLst>
              <a:ext uri="{FF2B5EF4-FFF2-40B4-BE49-F238E27FC236}">
                <a16:creationId xmlns:a16="http://schemas.microsoft.com/office/drawing/2014/main" xmlns="" id="{A1630F25-086D-6341-9910-EC87FC108B84}"/>
              </a:ext>
            </a:extLst>
          </p:cNvPr>
          <p:cNvPicPr>
            <a:picLocks noChangeAspect="1"/>
          </p:cNvPicPr>
          <p:nvPr/>
        </p:nvPicPr>
        <p:blipFill>
          <a:blip r:embed="rId18">
            <a:extLst>
              <a:ext uri="{96DAC541-7B7A-43D3-8B79-37D633B846F1}">
                <asvg:svgBlip xmlns:asvg="http://schemas.microsoft.com/office/drawing/2016/SVG/main" xmlns="" r:embed="rId19"/>
              </a:ext>
            </a:extLst>
          </a:blip>
          <a:stretch>
            <a:fillRect/>
          </a:stretch>
        </p:blipFill>
        <p:spPr>
          <a:xfrm>
            <a:off x="7038604" y="4474925"/>
            <a:ext cx="469900" cy="469900"/>
          </a:xfrm>
          <a:prstGeom prst="rect">
            <a:avLst/>
          </a:prstGeom>
        </p:spPr>
      </p:pic>
      <p:pic>
        <p:nvPicPr>
          <p:cNvPr id="45" name="Graphic 44">
            <a:extLst>
              <a:ext uri="{FF2B5EF4-FFF2-40B4-BE49-F238E27FC236}">
                <a16:creationId xmlns:a16="http://schemas.microsoft.com/office/drawing/2014/main" xmlns="" id="{C34148E2-F203-C147-9C74-283310793A64}"/>
              </a:ext>
            </a:extLst>
          </p:cNvPr>
          <p:cNvPicPr>
            <a:picLocks noChangeAspect="1"/>
          </p:cNvPicPr>
          <p:nvPr/>
        </p:nvPicPr>
        <p:blipFill>
          <a:blip r:embed="rId20">
            <a:extLst>
              <a:ext uri="{96DAC541-7B7A-43D3-8B79-37D633B846F1}">
                <asvg:svgBlip xmlns:asvg="http://schemas.microsoft.com/office/drawing/2016/SVG/main" xmlns="" r:embed="rId21"/>
              </a:ext>
            </a:extLst>
          </a:blip>
          <a:stretch>
            <a:fillRect/>
          </a:stretch>
        </p:blipFill>
        <p:spPr>
          <a:xfrm>
            <a:off x="7689062" y="5273710"/>
            <a:ext cx="469900" cy="469900"/>
          </a:xfrm>
          <a:prstGeom prst="rect">
            <a:avLst/>
          </a:prstGeom>
        </p:spPr>
      </p:pic>
      <p:pic>
        <p:nvPicPr>
          <p:cNvPr id="47" name="Graphic 46">
            <a:extLst>
              <a:ext uri="{FF2B5EF4-FFF2-40B4-BE49-F238E27FC236}">
                <a16:creationId xmlns:a16="http://schemas.microsoft.com/office/drawing/2014/main" xmlns="" id="{687A2449-92CB-BC4D-B7EB-A6E8F4A8BA55}"/>
              </a:ext>
            </a:extLst>
          </p:cNvPr>
          <p:cNvPicPr>
            <a:picLocks noChangeAspect="1"/>
          </p:cNvPicPr>
          <p:nvPr/>
        </p:nvPicPr>
        <p:blipFill>
          <a:blip r:embed="rId22">
            <a:extLst>
              <a:ext uri="{96DAC541-7B7A-43D3-8B79-37D633B846F1}">
                <asvg:svgBlip xmlns:asvg="http://schemas.microsoft.com/office/drawing/2016/SVG/main" xmlns="" r:embed="rId23"/>
              </a:ext>
            </a:extLst>
          </a:blip>
          <a:stretch>
            <a:fillRect/>
          </a:stretch>
        </p:blipFill>
        <p:spPr>
          <a:xfrm>
            <a:off x="8295762" y="4494530"/>
            <a:ext cx="469900" cy="469900"/>
          </a:xfrm>
          <a:prstGeom prst="rect">
            <a:avLst/>
          </a:prstGeom>
        </p:spPr>
      </p:pic>
      <p:pic>
        <p:nvPicPr>
          <p:cNvPr id="49" name="Graphic 48">
            <a:extLst>
              <a:ext uri="{FF2B5EF4-FFF2-40B4-BE49-F238E27FC236}">
                <a16:creationId xmlns:a16="http://schemas.microsoft.com/office/drawing/2014/main" xmlns="" id="{D57544FC-CFAA-5546-A4DC-2BDF2AA8E3B5}"/>
              </a:ext>
            </a:extLst>
          </p:cNvPr>
          <p:cNvPicPr>
            <a:picLocks noChangeAspect="1"/>
          </p:cNvPicPr>
          <p:nvPr/>
        </p:nvPicPr>
        <p:blipFill>
          <a:blip r:embed="rId24">
            <a:extLst>
              <a:ext uri="{96DAC541-7B7A-43D3-8B79-37D633B846F1}">
                <asvg:svgBlip xmlns:asvg="http://schemas.microsoft.com/office/drawing/2016/SVG/main" xmlns="" r:embed="rId25"/>
              </a:ext>
            </a:extLst>
          </a:blip>
          <a:stretch>
            <a:fillRect/>
          </a:stretch>
        </p:blipFill>
        <p:spPr>
          <a:xfrm>
            <a:off x="9691889" y="3775046"/>
            <a:ext cx="469900" cy="469900"/>
          </a:xfrm>
          <a:prstGeom prst="rect">
            <a:avLst/>
          </a:prstGeom>
        </p:spPr>
      </p:pic>
      <p:pic>
        <p:nvPicPr>
          <p:cNvPr id="51" name="Graphic 50">
            <a:extLst>
              <a:ext uri="{FF2B5EF4-FFF2-40B4-BE49-F238E27FC236}">
                <a16:creationId xmlns:a16="http://schemas.microsoft.com/office/drawing/2014/main" xmlns="" id="{ECECFF66-4B55-8648-A9EF-A4D9023DB87B}"/>
              </a:ext>
            </a:extLst>
          </p:cNvPr>
          <p:cNvPicPr>
            <a:picLocks noChangeAspect="1"/>
          </p:cNvPicPr>
          <p:nvPr/>
        </p:nvPicPr>
        <p:blipFill>
          <a:blip r:embed="rId26">
            <a:extLst>
              <a:ext uri="{96DAC541-7B7A-43D3-8B79-37D633B846F1}">
                <asvg:svgBlip xmlns:asvg="http://schemas.microsoft.com/office/drawing/2016/SVG/main" xmlns="" r:embed="rId27"/>
              </a:ext>
            </a:extLst>
          </a:blip>
          <a:stretch>
            <a:fillRect/>
          </a:stretch>
        </p:blipFill>
        <p:spPr>
          <a:xfrm>
            <a:off x="11101392" y="3732078"/>
            <a:ext cx="469900" cy="469900"/>
          </a:xfrm>
          <a:prstGeom prst="rect">
            <a:avLst/>
          </a:prstGeom>
        </p:spPr>
      </p:pic>
      <p:pic>
        <p:nvPicPr>
          <p:cNvPr id="53" name="Graphic 52">
            <a:extLst>
              <a:ext uri="{FF2B5EF4-FFF2-40B4-BE49-F238E27FC236}">
                <a16:creationId xmlns:a16="http://schemas.microsoft.com/office/drawing/2014/main" xmlns="" id="{90D5A9DB-EC7C-6342-9486-0A731DEC214E}"/>
              </a:ext>
            </a:extLst>
          </p:cNvPr>
          <p:cNvPicPr>
            <a:picLocks noChangeAspect="1"/>
          </p:cNvPicPr>
          <p:nvPr/>
        </p:nvPicPr>
        <p:blipFill>
          <a:blip r:embed="rId28">
            <a:extLst>
              <a:ext uri="{96DAC541-7B7A-43D3-8B79-37D633B846F1}">
                <asvg:svgBlip xmlns:asvg="http://schemas.microsoft.com/office/drawing/2016/SVG/main" xmlns="" r:embed="rId29"/>
              </a:ext>
            </a:extLst>
          </a:blip>
          <a:stretch>
            <a:fillRect/>
          </a:stretch>
        </p:blipFill>
        <p:spPr>
          <a:xfrm>
            <a:off x="11101392" y="4485008"/>
            <a:ext cx="469900" cy="469900"/>
          </a:xfrm>
          <a:prstGeom prst="rect">
            <a:avLst/>
          </a:prstGeom>
        </p:spPr>
      </p:pic>
      <p:pic>
        <p:nvPicPr>
          <p:cNvPr id="55" name="Graphic 54">
            <a:extLst>
              <a:ext uri="{FF2B5EF4-FFF2-40B4-BE49-F238E27FC236}">
                <a16:creationId xmlns:a16="http://schemas.microsoft.com/office/drawing/2014/main" xmlns="" id="{50E1591F-DA4C-934C-BDCB-2E69767A65B3}"/>
              </a:ext>
            </a:extLst>
          </p:cNvPr>
          <p:cNvPicPr>
            <a:picLocks noChangeAspect="1"/>
          </p:cNvPicPr>
          <p:nvPr/>
        </p:nvPicPr>
        <p:blipFill>
          <a:blip r:embed="rId30">
            <a:extLst>
              <a:ext uri="{96DAC541-7B7A-43D3-8B79-37D633B846F1}">
                <asvg:svgBlip xmlns:asvg="http://schemas.microsoft.com/office/drawing/2016/SVG/main" xmlns="" r:embed="rId31"/>
              </a:ext>
            </a:extLst>
          </a:blip>
          <a:stretch>
            <a:fillRect/>
          </a:stretch>
        </p:blipFill>
        <p:spPr>
          <a:xfrm>
            <a:off x="11101392" y="5180714"/>
            <a:ext cx="469900" cy="469900"/>
          </a:xfrm>
          <a:prstGeom prst="rect">
            <a:avLst/>
          </a:prstGeom>
        </p:spPr>
      </p:pic>
      <p:pic>
        <p:nvPicPr>
          <p:cNvPr id="57" name="Graphic 56">
            <a:extLst>
              <a:ext uri="{FF2B5EF4-FFF2-40B4-BE49-F238E27FC236}">
                <a16:creationId xmlns:a16="http://schemas.microsoft.com/office/drawing/2014/main" xmlns="" id="{43CD1540-8136-7C44-A4F2-072DFBD5B020}"/>
              </a:ext>
            </a:extLst>
          </p:cNvPr>
          <p:cNvPicPr>
            <a:picLocks noChangeAspect="1"/>
          </p:cNvPicPr>
          <p:nvPr/>
        </p:nvPicPr>
        <p:blipFill>
          <a:blip r:embed="rId32">
            <a:extLst>
              <a:ext uri="{96DAC541-7B7A-43D3-8B79-37D633B846F1}">
                <asvg:svgBlip xmlns:asvg="http://schemas.microsoft.com/office/drawing/2016/SVG/main" xmlns="" r:embed="rId33"/>
              </a:ext>
            </a:extLst>
          </a:blip>
          <a:stretch>
            <a:fillRect/>
          </a:stretch>
        </p:blipFill>
        <p:spPr>
          <a:xfrm>
            <a:off x="9691889" y="5055436"/>
            <a:ext cx="469900" cy="469900"/>
          </a:xfrm>
          <a:prstGeom prst="rect">
            <a:avLst/>
          </a:prstGeom>
        </p:spPr>
      </p:pic>
    </p:spTree>
    <p:extLst>
      <p:ext uri="{BB962C8B-B14F-4D97-AF65-F5344CB8AC3E}">
        <p14:creationId xmlns:p14="http://schemas.microsoft.com/office/powerpoint/2010/main" val="363228939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ABA873A9-045A-C448-8938-58DC7E2FBFF9}"/>
              </a:ext>
            </a:extLst>
          </p:cNvPr>
          <p:cNvSpPr>
            <a:spLocks noGrp="1"/>
          </p:cNvSpPr>
          <p:nvPr>
            <p:ph type="sldNum" sz="quarter" idx="10"/>
          </p:nvPr>
        </p:nvSpPr>
        <p:spPr>
          <a:xfrm>
            <a:off x="9220200" y="6345238"/>
            <a:ext cx="2743200" cy="365125"/>
          </a:xfrm>
        </p:spPr>
        <p:txBody>
          <a:bodyPr/>
          <a:lstStyle/>
          <a:p>
            <a:fld id="{0E0E0192-C642-4D4F-AE82-A0D0DC02E26B}" type="slidenum">
              <a:rPr lang="en-US" smtClean="0"/>
              <a:t>97</a:t>
            </a:fld>
            <a:endParaRPr lang="en-US" dirty="0"/>
          </a:p>
        </p:txBody>
      </p:sp>
      <p:sp>
        <p:nvSpPr>
          <p:cNvPr id="3" name="Title 2">
            <a:extLst>
              <a:ext uri="{FF2B5EF4-FFF2-40B4-BE49-F238E27FC236}">
                <a16:creationId xmlns:a16="http://schemas.microsoft.com/office/drawing/2014/main" xmlns="" id="{26622C45-233B-6F40-87FA-FA1049AEB172}"/>
              </a:ext>
            </a:extLst>
          </p:cNvPr>
          <p:cNvSpPr>
            <a:spLocks noGrp="1"/>
          </p:cNvSpPr>
          <p:nvPr>
            <p:ph type="title"/>
          </p:nvPr>
        </p:nvSpPr>
        <p:spPr/>
        <p:txBody>
          <a:bodyPr/>
          <a:lstStyle/>
          <a:p>
            <a:r>
              <a:rPr lang="en-US" dirty="0"/>
              <a:t>Security, Identity and Compliance</a:t>
            </a:r>
          </a:p>
        </p:txBody>
      </p:sp>
      <p:sp>
        <p:nvSpPr>
          <p:cNvPr id="4" name="Text Placeholder 3">
            <a:extLst>
              <a:ext uri="{FF2B5EF4-FFF2-40B4-BE49-F238E27FC236}">
                <a16:creationId xmlns:a16="http://schemas.microsoft.com/office/drawing/2014/main" xmlns="" id="{EBDFDB19-93E9-2B4E-9F2B-FD9F47BAC056}"/>
              </a:ext>
            </a:extLst>
          </p:cNvPr>
          <p:cNvSpPr>
            <a:spLocks noGrp="1"/>
          </p:cNvSpPr>
          <p:nvPr>
            <p:ph type="body" sz="quarter" idx="11"/>
          </p:nvPr>
        </p:nvSpPr>
        <p:spPr/>
        <p:txBody>
          <a:bodyPr/>
          <a:lstStyle/>
          <a:p>
            <a:r>
              <a:rPr lang="en-US" dirty="0"/>
              <a:t>4/5</a:t>
            </a:r>
          </a:p>
        </p:txBody>
      </p:sp>
      <p:sp>
        <p:nvSpPr>
          <p:cNvPr id="5" name="TextBox 4">
            <a:extLst>
              <a:ext uri="{FF2B5EF4-FFF2-40B4-BE49-F238E27FC236}">
                <a16:creationId xmlns:a16="http://schemas.microsoft.com/office/drawing/2014/main" xmlns="" id="{32EA6989-CC6D-7C46-9AF5-5874272CFAA2}"/>
              </a:ext>
            </a:extLst>
          </p:cNvPr>
          <p:cNvSpPr txBox="1"/>
          <p:nvPr/>
        </p:nvSpPr>
        <p:spPr>
          <a:xfrm>
            <a:off x="4175311" y="1858023"/>
            <a:ext cx="2301904" cy="307777"/>
          </a:xfrm>
          <a:prstGeom prst="rect">
            <a:avLst/>
          </a:prstGeom>
          <a:noFill/>
        </p:spPr>
        <p:txBody>
          <a:bodyPr wrap="square" rtlCol="0">
            <a:spAutoFit/>
          </a:bodyPr>
          <a:lstStyle/>
          <a:p>
            <a:pPr algn="ctr"/>
            <a:r>
              <a:rPr lang="en-US" sz="1400" dirty="0"/>
              <a:t>AWS Organizations</a:t>
            </a:r>
          </a:p>
        </p:txBody>
      </p:sp>
      <p:cxnSp>
        <p:nvCxnSpPr>
          <p:cNvPr id="6" name="Straight Connector 5">
            <a:extLst>
              <a:ext uri="{FF2B5EF4-FFF2-40B4-BE49-F238E27FC236}">
                <a16:creationId xmlns:a16="http://schemas.microsoft.com/office/drawing/2014/main" xmlns="" id="{C69EA0C5-61D4-D845-BE14-78B7458F8CB4}"/>
              </a:ext>
            </a:extLst>
          </p:cNvPr>
          <p:cNvCxnSpPr>
            <a:cxnSpLocks/>
          </p:cNvCxnSpPr>
          <p:nvPr/>
        </p:nvCxnSpPr>
        <p:spPr>
          <a:xfrm>
            <a:off x="4175311"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xmlns="" id="{5EC64D0B-E220-0B48-A339-5D26A4EB3792}"/>
              </a:ext>
            </a:extLst>
          </p:cNvPr>
          <p:cNvCxnSpPr>
            <a:cxnSpLocks/>
          </p:cNvCxnSpPr>
          <p:nvPr/>
        </p:nvCxnSpPr>
        <p:spPr>
          <a:xfrm>
            <a:off x="6561672"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xmlns="" id="{04082FDB-52EA-BA4F-9F1F-DB1DB706EAC0}"/>
              </a:ext>
            </a:extLst>
          </p:cNvPr>
          <p:cNvCxnSpPr>
            <a:cxnSpLocks/>
          </p:cNvCxnSpPr>
          <p:nvPr/>
        </p:nvCxnSpPr>
        <p:spPr>
          <a:xfrm>
            <a:off x="8981486"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xmlns="" id="{D7ECF936-B8F2-B944-B1E5-0DC7D3F9AAB9}"/>
              </a:ext>
            </a:extLst>
          </p:cNvPr>
          <p:cNvSpPr txBox="1"/>
          <p:nvPr/>
        </p:nvSpPr>
        <p:spPr>
          <a:xfrm>
            <a:off x="6646130" y="1858023"/>
            <a:ext cx="2301904" cy="307777"/>
          </a:xfrm>
          <a:prstGeom prst="rect">
            <a:avLst/>
          </a:prstGeom>
          <a:noFill/>
        </p:spPr>
        <p:txBody>
          <a:bodyPr wrap="square" rtlCol="0">
            <a:spAutoFit/>
          </a:bodyPr>
          <a:lstStyle/>
          <a:p>
            <a:pPr algn="ctr"/>
            <a:r>
              <a:rPr lang="en-US" sz="1400" dirty="0"/>
              <a:t>AWS Secrets Manager</a:t>
            </a:r>
          </a:p>
        </p:txBody>
      </p:sp>
      <p:sp>
        <p:nvSpPr>
          <p:cNvPr id="17" name="TextBox 16">
            <a:extLst>
              <a:ext uri="{FF2B5EF4-FFF2-40B4-BE49-F238E27FC236}">
                <a16:creationId xmlns:a16="http://schemas.microsoft.com/office/drawing/2014/main" xmlns="" id="{495A0E97-9157-2246-AC3C-4F7CACAE8473}"/>
              </a:ext>
            </a:extLst>
          </p:cNvPr>
          <p:cNvSpPr txBox="1"/>
          <p:nvPr/>
        </p:nvSpPr>
        <p:spPr>
          <a:xfrm>
            <a:off x="4175311" y="4432797"/>
            <a:ext cx="2301904" cy="307777"/>
          </a:xfrm>
          <a:prstGeom prst="rect">
            <a:avLst/>
          </a:prstGeom>
          <a:noFill/>
        </p:spPr>
        <p:txBody>
          <a:bodyPr wrap="square" rtlCol="0">
            <a:spAutoFit/>
          </a:bodyPr>
          <a:lstStyle/>
          <a:p>
            <a:pPr algn="ctr"/>
            <a:r>
              <a:rPr lang="en-US" sz="1400" dirty="0"/>
              <a:t>Account</a:t>
            </a:r>
          </a:p>
        </p:txBody>
      </p:sp>
      <p:sp>
        <p:nvSpPr>
          <p:cNvPr id="13" name="TextBox 12">
            <a:extLst>
              <a:ext uri="{FF2B5EF4-FFF2-40B4-BE49-F238E27FC236}">
                <a16:creationId xmlns:a16="http://schemas.microsoft.com/office/drawing/2014/main" xmlns="" id="{73725035-1030-D442-B58A-F9C28281B4E2}"/>
              </a:ext>
            </a:extLst>
          </p:cNvPr>
          <p:cNvSpPr txBox="1"/>
          <p:nvPr/>
        </p:nvSpPr>
        <p:spPr>
          <a:xfrm>
            <a:off x="4175311" y="5397306"/>
            <a:ext cx="2301904" cy="307777"/>
          </a:xfrm>
          <a:prstGeom prst="rect">
            <a:avLst/>
          </a:prstGeom>
          <a:noFill/>
        </p:spPr>
        <p:txBody>
          <a:bodyPr wrap="square" rtlCol="0">
            <a:spAutoFit/>
          </a:bodyPr>
          <a:lstStyle/>
          <a:p>
            <a:pPr algn="ctr"/>
            <a:r>
              <a:rPr lang="en-US" sz="1400" dirty="0"/>
              <a:t>Organizational unit</a:t>
            </a:r>
          </a:p>
        </p:txBody>
      </p:sp>
      <p:sp>
        <p:nvSpPr>
          <p:cNvPr id="23" name="TextBox 22">
            <a:extLst>
              <a:ext uri="{FF2B5EF4-FFF2-40B4-BE49-F238E27FC236}">
                <a16:creationId xmlns:a16="http://schemas.microsoft.com/office/drawing/2014/main" xmlns="" id="{231F264E-4ED9-A540-AEB0-813BBB1E43D2}"/>
              </a:ext>
            </a:extLst>
          </p:cNvPr>
          <p:cNvSpPr txBox="1"/>
          <p:nvPr/>
        </p:nvSpPr>
        <p:spPr>
          <a:xfrm>
            <a:off x="4175311" y="3241745"/>
            <a:ext cx="2301904" cy="307777"/>
          </a:xfrm>
          <a:prstGeom prst="rect">
            <a:avLst/>
          </a:prstGeom>
          <a:noFill/>
        </p:spPr>
        <p:txBody>
          <a:bodyPr wrap="square" rtlCol="0">
            <a:spAutoFit/>
          </a:bodyPr>
          <a:lstStyle/>
          <a:p>
            <a:pPr algn="ctr"/>
            <a:r>
              <a:rPr lang="en-US" sz="1400" dirty="0"/>
              <a:t>AWS Organizations</a:t>
            </a:r>
          </a:p>
        </p:txBody>
      </p:sp>
      <p:sp>
        <p:nvSpPr>
          <p:cNvPr id="24" name="TextBox 23">
            <a:extLst>
              <a:ext uri="{FF2B5EF4-FFF2-40B4-BE49-F238E27FC236}">
                <a16:creationId xmlns:a16="http://schemas.microsoft.com/office/drawing/2014/main" xmlns="" id="{3D9E9FED-E9B1-B74C-8C08-F5BB963158CB}"/>
              </a:ext>
            </a:extLst>
          </p:cNvPr>
          <p:cNvSpPr txBox="1"/>
          <p:nvPr/>
        </p:nvSpPr>
        <p:spPr>
          <a:xfrm>
            <a:off x="6646130" y="3241745"/>
            <a:ext cx="2301904" cy="307777"/>
          </a:xfrm>
          <a:prstGeom prst="rect">
            <a:avLst/>
          </a:prstGeom>
          <a:noFill/>
        </p:spPr>
        <p:txBody>
          <a:bodyPr wrap="square" rtlCol="0">
            <a:spAutoFit/>
          </a:bodyPr>
          <a:lstStyle/>
          <a:p>
            <a:pPr algn="ctr"/>
            <a:r>
              <a:rPr lang="en-US" sz="1400" dirty="0"/>
              <a:t>AWS Secrets Manager</a:t>
            </a:r>
          </a:p>
        </p:txBody>
      </p:sp>
      <p:pic>
        <p:nvPicPr>
          <p:cNvPr id="14" name="Graphic 13">
            <a:extLst>
              <a:ext uri="{FF2B5EF4-FFF2-40B4-BE49-F238E27FC236}">
                <a16:creationId xmlns:a16="http://schemas.microsoft.com/office/drawing/2014/main" xmlns="" id="{C7DE48BC-E4A8-EC4F-B535-BB6C4CFD102C}"/>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4970663" y="2524507"/>
            <a:ext cx="711200" cy="711200"/>
          </a:xfrm>
          <a:prstGeom prst="rect">
            <a:avLst/>
          </a:prstGeom>
        </p:spPr>
      </p:pic>
      <p:pic>
        <p:nvPicPr>
          <p:cNvPr id="16" name="Graphic 15">
            <a:extLst>
              <a:ext uri="{FF2B5EF4-FFF2-40B4-BE49-F238E27FC236}">
                <a16:creationId xmlns:a16="http://schemas.microsoft.com/office/drawing/2014/main" xmlns="" id="{AB93E842-582E-FF45-BA80-D3B0646CC480}"/>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4970663" y="1136121"/>
            <a:ext cx="711200" cy="711200"/>
          </a:xfrm>
          <a:prstGeom prst="rect">
            <a:avLst/>
          </a:prstGeom>
        </p:spPr>
      </p:pic>
      <p:pic>
        <p:nvPicPr>
          <p:cNvPr id="19" name="Graphic 18">
            <a:extLst>
              <a:ext uri="{FF2B5EF4-FFF2-40B4-BE49-F238E27FC236}">
                <a16:creationId xmlns:a16="http://schemas.microsoft.com/office/drawing/2014/main" xmlns="" id="{866A7490-3B7F-0B40-9238-8C2EEBC55BE8}"/>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7441482" y="2524507"/>
            <a:ext cx="711200" cy="711200"/>
          </a:xfrm>
          <a:prstGeom prst="rect">
            <a:avLst/>
          </a:prstGeom>
        </p:spPr>
      </p:pic>
      <p:pic>
        <p:nvPicPr>
          <p:cNvPr id="21" name="Graphic 20">
            <a:extLst>
              <a:ext uri="{FF2B5EF4-FFF2-40B4-BE49-F238E27FC236}">
                <a16:creationId xmlns:a16="http://schemas.microsoft.com/office/drawing/2014/main" xmlns="" id="{28B94778-37E1-254E-8874-BE0768E5E59C}"/>
              </a:ext>
            </a:extLst>
          </p:cNvPr>
          <p:cNvPicPr>
            <a:picLocks noChangeAspect="1"/>
          </p:cNvPicPr>
          <p:nvPr/>
        </p:nvPicPr>
        <p:blipFill>
          <a:blip r:embed="rId8">
            <a:extLst>
              <a:ext uri="{96DAC541-7B7A-43D3-8B79-37D633B846F1}">
                <asvg:svgBlip xmlns:asvg="http://schemas.microsoft.com/office/drawing/2016/SVG/main" xmlns="" r:embed="rId9"/>
              </a:ext>
            </a:extLst>
          </a:blip>
          <a:stretch>
            <a:fillRect/>
          </a:stretch>
        </p:blipFill>
        <p:spPr>
          <a:xfrm>
            <a:off x="7441482" y="1136121"/>
            <a:ext cx="711200" cy="711200"/>
          </a:xfrm>
          <a:prstGeom prst="rect">
            <a:avLst/>
          </a:prstGeom>
        </p:spPr>
      </p:pic>
      <p:pic>
        <p:nvPicPr>
          <p:cNvPr id="30" name="Graphic 29">
            <a:extLst>
              <a:ext uri="{FF2B5EF4-FFF2-40B4-BE49-F238E27FC236}">
                <a16:creationId xmlns:a16="http://schemas.microsoft.com/office/drawing/2014/main" xmlns="" id="{B1BC828A-7716-D345-83CE-83D75857D514}"/>
              </a:ext>
            </a:extLst>
          </p:cNvPr>
          <p:cNvPicPr>
            <a:picLocks noChangeAspect="1"/>
          </p:cNvPicPr>
          <p:nvPr/>
        </p:nvPicPr>
        <p:blipFill>
          <a:blip r:embed="rId10">
            <a:extLst>
              <a:ext uri="{96DAC541-7B7A-43D3-8B79-37D633B846F1}">
                <asvg:svgBlip xmlns:asvg="http://schemas.microsoft.com/office/drawing/2016/SVG/main" xmlns="" r:embed="rId11"/>
              </a:ext>
            </a:extLst>
          </a:blip>
          <a:stretch>
            <a:fillRect/>
          </a:stretch>
        </p:blipFill>
        <p:spPr>
          <a:xfrm>
            <a:off x="5091313" y="3962897"/>
            <a:ext cx="469900" cy="469900"/>
          </a:xfrm>
          <a:prstGeom prst="rect">
            <a:avLst/>
          </a:prstGeom>
        </p:spPr>
      </p:pic>
      <p:pic>
        <p:nvPicPr>
          <p:cNvPr id="31" name="Graphic 30">
            <a:extLst>
              <a:ext uri="{FF2B5EF4-FFF2-40B4-BE49-F238E27FC236}">
                <a16:creationId xmlns:a16="http://schemas.microsoft.com/office/drawing/2014/main" xmlns="" id="{CFBFDCFA-A791-E440-8FB9-F50AB7EE9716}"/>
              </a:ext>
            </a:extLst>
          </p:cNvPr>
          <p:cNvPicPr>
            <a:picLocks noChangeAspect="1"/>
          </p:cNvPicPr>
          <p:nvPr/>
        </p:nvPicPr>
        <p:blipFill>
          <a:blip r:embed="rId12">
            <a:extLst>
              <a:ext uri="{96DAC541-7B7A-43D3-8B79-37D633B846F1}">
                <asvg:svgBlip xmlns:asvg="http://schemas.microsoft.com/office/drawing/2016/SVG/main" xmlns="" r:embed="rId13"/>
              </a:ext>
            </a:extLst>
          </a:blip>
          <a:stretch>
            <a:fillRect/>
          </a:stretch>
        </p:blipFill>
        <p:spPr>
          <a:xfrm>
            <a:off x="5091313" y="4927406"/>
            <a:ext cx="469900" cy="469900"/>
          </a:xfrm>
          <a:prstGeom prst="rect">
            <a:avLst/>
          </a:prstGeom>
        </p:spPr>
      </p:pic>
      <p:sp>
        <p:nvSpPr>
          <p:cNvPr id="28" name="TextBox 27">
            <a:extLst>
              <a:ext uri="{FF2B5EF4-FFF2-40B4-BE49-F238E27FC236}">
                <a16:creationId xmlns:a16="http://schemas.microsoft.com/office/drawing/2014/main" xmlns="" id="{90A92ED3-A03E-B349-8121-A448B8DC0767}"/>
              </a:ext>
            </a:extLst>
          </p:cNvPr>
          <p:cNvSpPr txBox="1"/>
          <p:nvPr/>
        </p:nvSpPr>
        <p:spPr>
          <a:xfrm>
            <a:off x="1872564" y="1891483"/>
            <a:ext cx="2301904" cy="523220"/>
          </a:xfrm>
          <a:prstGeom prst="rect">
            <a:avLst/>
          </a:prstGeom>
          <a:noFill/>
        </p:spPr>
        <p:txBody>
          <a:bodyPr wrap="square" rtlCol="0">
            <a:spAutoFit/>
          </a:bodyPr>
          <a:lstStyle/>
          <a:p>
            <a:pPr algn="ctr"/>
            <a:r>
              <a:rPr lang="en-US" sz="1400" dirty="0"/>
              <a:t>AWS Key Management Service</a:t>
            </a:r>
          </a:p>
        </p:txBody>
      </p:sp>
      <p:sp>
        <p:nvSpPr>
          <p:cNvPr id="32" name="TextBox 31">
            <a:extLst>
              <a:ext uri="{FF2B5EF4-FFF2-40B4-BE49-F238E27FC236}">
                <a16:creationId xmlns:a16="http://schemas.microsoft.com/office/drawing/2014/main" xmlns="" id="{EA19EB63-9B92-4442-AA84-8692EBE092AE}"/>
              </a:ext>
            </a:extLst>
          </p:cNvPr>
          <p:cNvSpPr txBox="1"/>
          <p:nvPr/>
        </p:nvSpPr>
        <p:spPr>
          <a:xfrm>
            <a:off x="1872564" y="3296537"/>
            <a:ext cx="2301904" cy="523220"/>
          </a:xfrm>
          <a:prstGeom prst="rect">
            <a:avLst/>
          </a:prstGeom>
          <a:noFill/>
        </p:spPr>
        <p:txBody>
          <a:bodyPr wrap="square" rtlCol="0">
            <a:spAutoFit/>
          </a:bodyPr>
          <a:lstStyle/>
          <a:p>
            <a:pPr algn="ctr"/>
            <a:r>
              <a:rPr lang="en-US" sz="1400" dirty="0"/>
              <a:t>AWS Key Management Service</a:t>
            </a:r>
          </a:p>
        </p:txBody>
      </p:sp>
      <p:pic>
        <p:nvPicPr>
          <p:cNvPr id="33" name="Graphic 32">
            <a:extLst>
              <a:ext uri="{FF2B5EF4-FFF2-40B4-BE49-F238E27FC236}">
                <a16:creationId xmlns:a16="http://schemas.microsoft.com/office/drawing/2014/main" xmlns="" id="{28DFDADC-1F91-434E-BD65-7EE836003399}"/>
              </a:ext>
            </a:extLst>
          </p:cNvPr>
          <p:cNvPicPr>
            <a:picLocks noChangeAspect="1"/>
          </p:cNvPicPr>
          <p:nvPr/>
        </p:nvPicPr>
        <p:blipFill>
          <a:blip r:embed="rId14">
            <a:extLst>
              <a:ext uri="{96DAC541-7B7A-43D3-8B79-37D633B846F1}">
                <asvg:svgBlip xmlns:asvg="http://schemas.microsoft.com/office/drawing/2016/SVG/main" xmlns="" r:embed="rId15"/>
              </a:ext>
            </a:extLst>
          </a:blip>
          <a:stretch>
            <a:fillRect/>
          </a:stretch>
        </p:blipFill>
        <p:spPr>
          <a:xfrm>
            <a:off x="2667916" y="2500724"/>
            <a:ext cx="711200" cy="711200"/>
          </a:xfrm>
          <a:prstGeom prst="rect">
            <a:avLst/>
          </a:prstGeom>
        </p:spPr>
      </p:pic>
      <p:pic>
        <p:nvPicPr>
          <p:cNvPr id="34" name="Graphic 33">
            <a:extLst>
              <a:ext uri="{FF2B5EF4-FFF2-40B4-BE49-F238E27FC236}">
                <a16:creationId xmlns:a16="http://schemas.microsoft.com/office/drawing/2014/main" xmlns="" id="{CA8733F1-1CBF-494B-B1CC-CBCDB7037E2C}"/>
              </a:ext>
            </a:extLst>
          </p:cNvPr>
          <p:cNvPicPr>
            <a:picLocks noChangeAspect="1"/>
          </p:cNvPicPr>
          <p:nvPr/>
        </p:nvPicPr>
        <p:blipFill>
          <a:blip r:embed="rId16">
            <a:extLst>
              <a:ext uri="{96DAC541-7B7A-43D3-8B79-37D633B846F1}">
                <asvg:svgBlip xmlns:asvg="http://schemas.microsoft.com/office/drawing/2016/SVG/main" xmlns="" r:embed="rId17"/>
              </a:ext>
            </a:extLst>
          </a:blip>
          <a:stretch>
            <a:fillRect/>
          </a:stretch>
        </p:blipFill>
        <p:spPr>
          <a:xfrm>
            <a:off x="2667916" y="1136121"/>
            <a:ext cx="711200" cy="711200"/>
          </a:xfrm>
          <a:prstGeom prst="rect">
            <a:avLst/>
          </a:prstGeom>
        </p:spPr>
      </p:pic>
      <p:sp>
        <p:nvSpPr>
          <p:cNvPr id="27" name="TextBox 26">
            <a:extLst>
              <a:ext uri="{FF2B5EF4-FFF2-40B4-BE49-F238E27FC236}">
                <a16:creationId xmlns:a16="http://schemas.microsoft.com/office/drawing/2014/main" xmlns="" id="{00A02392-8B1A-E94C-826A-23B684074EB7}"/>
              </a:ext>
            </a:extLst>
          </p:cNvPr>
          <p:cNvSpPr txBox="1"/>
          <p:nvPr/>
        </p:nvSpPr>
        <p:spPr>
          <a:xfrm>
            <a:off x="8863575" y="1858023"/>
            <a:ext cx="2301904" cy="307777"/>
          </a:xfrm>
          <a:prstGeom prst="rect">
            <a:avLst/>
          </a:prstGeom>
          <a:noFill/>
        </p:spPr>
        <p:txBody>
          <a:bodyPr wrap="square" rtlCol="0">
            <a:spAutoFit/>
          </a:bodyPr>
          <a:lstStyle/>
          <a:p>
            <a:pPr algn="ctr"/>
            <a:r>
              <a:rPr lang="en-US" sz="1400" dirty="0"/>
              <a:t>AWS Security Hub </a:t>
            </a:r>
          </a:p>
        </p:txBody>
      </p:sp>
      <p:sp>
        <p:nvSpPr>
          <p:cNvPr id="29" name="TextBox 28">
            <a:extLst>
              <a:ext uri="{FF2B5EF4-FFF2-40B4-BE49-F238E27FC236}">
                <a16:creationId xmlns:a16="http://schemas.microsoft.com/office/drawing/2014/main" xmlns="" id="{42976985-B599-464F-92D3-3FB1D782C62B}"/>
              </a:ext>
            </a:extLst>
          </p:cNvPr>
          <p:cNvSpPr txBox="1"/>
          <p:nvPr/>
        </p:nvSpPr>
        <p:spPr>
          <a:xfrm>
            <a:off x="8863575" y="3241745"/>
            <a:ext cx="2301904" cy="307777"/>
          </a:xfrm>
          <a:prstGeom prst="rect">
            <a:avLst/>
          </a:prstGeom>
          <a:noFill/>
        </p:spPr>
        <p:txBody>
          <a:bodyPr wrap="square" rtlCol="0">
            <a:spAutoFit/>
          </a:bodyPr>
          <a:lstStyle/>
          <a:p>
            <a:pPr algn="ctr"/>
            <a:r>
              <a:rPr lang="en-US" sz="1400" dirty="0"/>
              <a:t>AWS Security Hub </a:t>
            </a:r>
          </a:p>
        </p:txBody>
      </p:sp>
      <p:pic>
        <p:nvPicPr>
          <p:cNvPr id="35" name="Graphic 34">
            <a:extLst>
              <a:ext uri="{FF2B5EF4-FFF2-40B4-BE49-F238E27FC236}">
                <a16:creationId xmlns:a16="http://schemas.microsoft.com/office/drawing/2014/main" xmlns="" id="{81D80976-40AF-BE43-8632-62AF16F8EAE5}"/>
              </a:ext>
            </a:extLst>
          </p:cNvPr>
          <p:cNvPicPr>
            <a:picLocks noChangeAspect="1"/>
          </p:cNvPicPr>
          <p:nvPr/>
        </p:nvPicPr>
        <p:blipFill>
          <a:blip r:embed="rId18">
            <a:extLst>
              <a:ext uri="{96DAC541-7B7A-43D3-8B79-37D633B846F1}">
                <asvg:svgBlip xmlns:asvg="http://schemas.microsoft.com/office/drawing/2016/SVG/main" xmlns="" r:embed="rId19"/>
              </a:ext>
            </a:extLst>
          </a:blip>
          <a:stretch>
            <a:fillRect/>
          </a:stretch>
        </p:blipFill>
        <p:spPr>
          <a:xfrm>
            <a:off x="9658927" y="2524507"/>
            <a:ext cx="711200" cy="711200"/>
          </a:xfrm>
          <a:prstGeom prst="rect">
            <a:avLst/>
          </a:prstGeom>
        </p:spPr>
      </p:pic>
      <p:pic>
        <p:nvPicPr>
          <p:cNvPr id="36" name="Graphic 35">
            <a:extLst>
              <a:ext uri="{FF2B5EF4-FFF2-40B4-BE49-F238E27FC236}">
                <a16:creationId xmlns:a16="http://schemas.microsoft.com/office/drawing/2014/main" xmlns="" id="{522E9833-29B0-9A41-9778-F6EB35FBAD88}"/>
              </a:ext>
            </a:extLst>
          </p:cNvPr>
          <p:cNvPicPr>
            <a:picLocks noChangeAspect="1"/>
          </p:cNvPicPr>
          <p:nvPr/>
        </p:nvPicPr>
        <p:blipFill>
          <a:blip r:embed="rId20">
            <a:extLst>
              <a:ext uri="{96DAC541-7B7A-43D3-8B79-37D633B846F1}">
                <asvg:svgBlip xmlns:asvg="http://schemas.microsoft.com/office/drawing/2016/SVG/main" xmlns="" r:embed="rId21"/>
              </a:ext>
            </a:extLst>
          </a:blip>
          <a:stretch>
            <a:fillRect/>
          </a:stretch>
        </p:blipFill>
        <p:spPr>
          <a:xfrm>
            <a:off x="9658927" y="1136121"/>
            <a:ext cx="711200" cy="711200"/>
          </a:xfrm>
          <a:prstGeom prst="rect">
            <a:avLst/>
          </a:prstGeom>
        </p:spPr>
      </p:pic>
    </p:spTree>
    <p:extLst>
      <p:ext uri="{BB962C8B-B14F-4D97-AF65-F5344CB8AC3E}">
        <p14:creationId xmlns:p14="http://schemas.microsoft.com/office/powerpoint/2010/main" val="222476132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ABA873A9-045A-C448-8938-58DC7E2FBFF9}"/>
              </a:ext>
            </a:extLst>
          </p:cNvPr>
          <p:cNvSpPr>
            <a:spLocks noGrp="1"/>
          </p:cNvSpPr>
          <p:nvPr>
            <p:ph type="sldNum" sz="quarter" idx="10"/>
          </p:nvPr>
        </p:nvSpPr>
        <p:spPr/>
        <p:txBody>
          <a:bodyPr/>
          <a:lstStyle/>
          <a:p>
            <a:fld id="{0E0E0192-C642-4D4F-AE82-A0D0DC02E26B}" type="slidenum">
              <a:rPr lang="en-US" smtClean="0"/>
              <a:t>98</a:t>
            </a:fld>
            <a:endParaRPr lang="en-US" dirty="0"/>
          </a:p>
        </p:txBody>
      </p:sp>
      <p:sp>
        <p:nvSpPr>
          <p:cNvPr id="3" name="Title 2">
            <a:extLst>
              <a:ext uri="{FF2B5EF4-FFF2-40B4-BE49-F238E27FC236}">
                <a16:creationId xmlns:a16="http://schemas.microsoft.com/office/drawing/2014/main" xmlns="" id="{26622C45-233B-6F40-87FA-FA1049AEB172}"/>
              </a:ext>
            </a:extLst>
          </p:cNvPr>
          <p:cNvSpPr>
            <a:spLocks noGrp="1"/>
          </p:cNvSpPr>
          <p:nvPr>
            <p:ph type="title"/>
          </p:nvPr>
        </p:nvSpPr>
        <p:spPr>
          <a:xfrm>
            <a:off x="202294" y="390334"/>
            <a:ext cx="6532780" cy="559397"/>
          </a:xfrm>
        </p:spPr>
        <p:txBody>
          <a:bodyPr/>
          <a:lstStyle/>
          <a:p>
            <a:r>
              <a:rPr lang="en-US" dirty="0"/>
              <a:t>Security, Identity and Compliance</a:t>
            </a:r>
          </a:p>
        </p:txBody>
      </p:sp>
      <p:sp>
        <p:nvSpPr>
          <p:cNvPr id="4" name="Text Placeholder 3">
            <a:extLst>
              <a:ext uri="{FF2B5EF4-FFF2-40B4-BE49-F238E27FC236}">
                <a16:creationId xmlns:a16="http://schemas.microsoft.com/office/drawing/2014/main" xmlns="" id="{EBDFDB19-93E9-2B4E-9F2B-FD9F47BAC056}"/>
              </a:ext>
            </a:extLst>
          </p:cNvPr>
          <p:cNvSpPr>
            <a:spLocks noGrp="1"/>
          </p:cNvSpPr>
          <p:nvPr>
            <p:ph type="body" sz="quarter" idx="11"/>
          </p:nvPr>
        </p:nvSpPr>
        <p:spPr/>
        <p:txBody>
          <a:bodyPr/>
          <a:lstStyle/>
          <a:p>
            <a:r>
              <a:rPr lang="en-US" dirty="0"/>
              <a:t>5/5</a:t>
            </a:r>
          </a:p>
        </p:txBody>
      </p:sp>
      <p:sp>
        <p:nvSpPr>
          <p:cNvPr id="5" name="TextBox 4">
            <a:extLst>
              <a:ext uri="{FF2B5EF4-FFF2-40B4-BE49-F238E27FC236}">
                <a16:creationId xmlns:a16="http://schemas.microsoft.com/office/drawing/2014/main" xmlns="" id="{32EA6989-CC6D-7C46-9AF5-5874272CFAA2}"/>
              </a:ext>
            </a:extLst>
          </p:cNvPr>
          <p:cNvSpPr txBox="1"/>
          <p:nvPr/>
        </p:nvSpPr>
        <p:spPr>
          <a:xfrm>
            <a:off x="1794526" y="1954198"/>
            <a:ext cx="2301904" cy="307777"/>
          </a:xfrm>
          <a:prstGeom prst="rect">
            <a:avLst/>
          </a:prstGeom>
          <a:noFill/>
        </p:spPr>
        <p:txBody>
          <a:bodyPr wrap="square" rtlCol="0">
            <a:spAutoFit/>
          </a:bodyPr>
          <a:lstStyle/>
          <a:p>
            <a:pPr algn="ctr"/>
            <a:r>
              <a:rPr lang="en-US" sz="1400" dirty="0"/>
              <a:t>AWS Shield</a:t>
            </a:r>
          </a:p>
        </p:txBody>
      </p:sp>
      <p:cxnSp>
        <p:nvCxnSpPr>
          <p:cNvPr id="6" name="Straight Connector 5">
            <a:extLst>
              <a:ext uri="{FF2B5EF4-FFF2-40B4-BE49-F238E27FC236}">
                <a16:creationId xmlns:a16="http://schemas.microsoft.com/office/drawing/2014/main" xmlns="" id="{C69EA0C5-61D4-D845-BE14-78B7458F8CB4}"/>
              </a:ext>
            </a:extLst>
          </p:cNvPr>
          <p:cNvCxnSpPr>
            <a:cxnSpLocks/>
          </p:cNvCxnSpPr>
          <p:nvPr/>
        </p:nvCxnSpPr>
        <p:spPr>
          <a:xfrm>
            <a:off x="4175311"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xmlns="" id="{5EC64D0B-E220-0B48-A339-5D26A4EB3792}"/>
              </a:ext>
            </a:extLst>
          </p:cNvPr>
          <p:cNvCxnSpPr>
            <a:cxnSpLocks/>
          </p:cNvCxnSpPr>
          <p:nvPr/>
        </p:nvCxnSpPr>
        <p:spPr>
          <a:xfrm>
            <a:off x="6561672"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xmlns="" id="{D7ECF936-B8F2-B944-B1E5-0DC7D3F9AAB9}"/>
              </a:ext>
            </a:extLst>
          </p:cNvPr>
          <p:cNvSpPr txBox="1"/>
          <p:nvPr/>
        </p:nvSpPr>
        <p:spPr>
          <a:xfrm>
            <a:off x="6561672" y="1954198"/>
            <a:ext cx="2301904" cy="307777"/>
          </a:xfrm>
          <a:prstGeom prst="rect">
            <a:avLst/>
          </a:prstGeom>
          <a:noFill/>
        </p:spPr>
        <p:txBody>
          <a:bodyPr wrap="square" rtlCol="0">
            <a:spAutoFit/>
          </a:bodyPr>
          <a:lstStyle/>
          <a:p>
            <a:pPr algn="ctr"/>
            <a:r>
              <a:rPr lang="en-US" sz="1400" dirty="0"/>
              <a:t>AWS WAF</a:t>
            </a:r>
          </a:p>
        </p:txBody>
      </p:sp>
      <p:sp>
        <p:nvSpPr>
          <p:cNvPr id="11" name="TextBox 10">
            <a:extLst>
              <a:ext uri="{FF2B5EF4-FFF2-40B4-BE49-F238E27FC236}">
                <a16:creationId xmlns:a16="http://schemas.microsoft.com/office/drawing/2014/main" xmlns="" id="{99E9A16C-C445-9643-9734-20DB6E5D3E42}"/>
              </a:ext>
            </a:extLst>
          </p:cNvPr>
          <p:cNvSpPr txBox="1"/>
          <p:nvPr/>
        </p:nvSpPr>
        <p:spPr>
          <a:xfrm>
            <a:off x="4156209" y="1954198"/>
            <a:ext cx="2301904" cy="307777"/>
          </a:xfrm>
          <a:prstGeom prst="rect">
            <a:avLst/>
          </a:prstGeom>
          <a:noFill/>
        </p:spPr>
        <p:txBody>
          <a:bodyPr wrap="square" rtlCol="0">
            <a:spAutoFit/>
          </a:bodyPr>
          <a:lstStyle/>
          <a:p>
            <a:pPr algn="ctr"/>
            <a:r>
              <a:rPr lang="en-US" sz="1400" dirty="0"/>
              <a:t>AWS Single Sign-On</a:t>
            </a:r>
          </a:p>
        </p:txBody>
      </p:sp>
      <p:sp>
        <p:nvSpPr>
          <p:cNvPr id="17" name="TextBox 16">
            <a:extLst>
              <a:ext uri="{FF2B5EF4-FFF2-40B4-BE49-F238E27FC236}">
                <a16:creationId xmlns:a16="http://schemas.microsoft.com/office/drawing/2014/main" xmlns="" id="{495A0E97-9157-2246-AC3C-4F7CACAE8473}"/>
              </a:ext>
            </a:extLst>
          </p:cNvPr>
          <p:cNvSpPr txBox="1"/>
          <p:nvPr/>
        </p:nvSpPr>
        <p:spPr>
          <a:xfrm>
            <a:off x="1794526" y="4501133"/>
            <a:ext cx="2301904" cy="307777"/>
          </a:xfrm>
          <a:prstGeom prst="rect">
            <a:avLst/>
          </a:prstGeom>
          <a:noFill/>
        </p:spPr>
        <p:txBody>
          <a:bodyPr wrap="square" rtlCol="0">
            <a:spAutoFit/>
          </a:bodyPr>
          <a:lstStyle/>
          <a:p>
            <a:pPr algn="ctr"/>
            <a:r>
              <a:rPr lang="en-US" sz="1400" dirty="0"/>
              <a:t>Shield Advanced</a:t>
            </a:r>
          </a:p>
        </p:txBody>
      </p:sp>
      <p:sp>
        <p:nvSpPr>
          <p:cNvPr id="18" name="TextBox 17">
            <a:extLst>
              <a:ext uri="{FF2B5EF4-FFF2-40B4-BE49-F238E27FC236}">
                <a16:creationId xmlns:a16="http://schemas.microsoft.com/office/drawing/2014/main" xmlns="" id="{71181A98-E80C-9147-893B-43C1D04ED7FA}"/>
              </a:ext>
            </a:extLst>
          </p:cNvPr>
          <p:cNvSpPr txBox="1"/>
          <p:nvPr/>
        </p:nvSpPr>
        <p:spPr>
          <a:xfrm>
            <a:off x="6561672" y="4501133"/>
            <a:ext cx="2301904" cy="307777"/>
          </a:xfrm>
          <a:prstGeom prst="rect">
            <a:avLst/>
          </a:prstGeom>
          <a:noFill/>
        </p:spPr>
        <p:txBody>
          <a:bodyPr wrap="square" rtlCol="0">
            <a:spAutoFit/>
          </a:bodyPr>
          <a:lstStyle/>
          <a:p>
            <a:pPr algn="ctr"/>
            <a:r>
              <a:rPr lang="en-US" sz="1400" dirty="0"/>
              <a:t>Filtering rule</a:t>
            </a:r>
          </a:p>
        </p:txBody>
      </p:sp>
      <p:sp>
        <p:nvSpPr>
          <p:cNvPr id="19" name="TextBox 18">
            <a:extLst>
              <a:ext uri="{FF2B5EF4-FFF2-40B4-BE49-F238E27FC236}">
                <a16:creationId xmlns:a16="http://schemas.microsoft.com/office/drawing/2014/main" xmlns="" id="{FC05AEAA-38E8-414E-8878-966EDCA0C9FD}"/>
              </a:ext>
            </a:extLst>
          </p:cNvPr>
          <p:cNvSpPr txBox="1"/>
          <p:nvPr/>
        </p:nvSpPr>
        <p:spPr>
          <a:xfrm>
            <a:off x="1794526" y="3381554"/>
            <a:ext cx="2301904" cy="307777"/>
          </a:xfrm>
          <a:prstGeom prst="rect">
            <a:avLst/>
          </a:prstGeom>
          <a:noFill/>
        </p:spPr>
        <p:txBody>
          <a:bodyPr wrap="square" rtlCol="0">
            <a:spAutoFit/>
          </a:bodyPr>
          <a:lstStyle/>
          <a:p>
            <a:pPr algn="ctr"/>
            <a:r>
              <a:rPr lang="en-US" sz="1400" dirty="0"/>
              <a:t>AWS Shield</a:t>
            </a:r>
          </a:p>
        </p:txBody>
      </p:sp>
      <p:sp>
        <p:nvSpPr>
          <p:cNvPr id="20" name="TextBox 19">
            <a:extLst>
              <a:ext uri="{FF2B5EF4-FFF2-40B4-BE49-F238E27FC236}">
                <a16:creationId xmlns:a16="http://schemas.microsoft.com/office/drawing/2014/main" xmlns="" id="{A420286E-1003-414C-846B-16FC55B19060}"/>
              </a:ext>
            </a:extLst>
          </p:cNvPr>
          <p:cNvSpPr txBox="1"/>
          <p:nvPr/>
        </p:nvSpPr>
        <p:spPr>
          <a:xfrm>
            <a:off x="6561672" y="3381554"/>
            <a:ext cx="2301904" cy="307777"/>
          </a:xfrm>
          <a:prstGeom prst="rect">
            <a:avLst/>
          </a:prstGeom>
          <a:noFill/>
        </p:spPr>
        <p:txBody>
          <a:bodyPr wrap="square" rtlCol="0">
            <a:spAutoFit/>
          </a:bodyPr>
          <a:lstStyle/>
          <a:p>
            <a:pPr algn="ctr"/>
            <a:r>
              <a:rPr lang="en-US" sz="1400" dirty="0"/>
              <a:t>AWS WAF</a:t>
            </a:r>
          </a:p>
        </p:txBody>
      </p:sp>
      <p:sp>
        <p:nvSpPr>
          <p:cNvPr id="21" name="TextBox 20">
            <a:extLst>
              <a:ext uri="{FF2B5EF4-FFF2-40B4-BE49-F238E27FC236}">
                <a16:creationId xmlns:a16="http://schemas.microsoft.com/office/drawing/2014/main" xmlns="" id="{117773EA-53F1-DD45-B228-C62CB04DB20F}"/>
              </a:ext>
            </a:extLst>
          </p:cNvPr>
          <p:cNvSpPr txBox="1"/>
          <p:nvPr/>
        </p:nvSpPr>
        <p:spPr>
          <a:xfrm>
            <a:off x="4156209" y="3381554"/>
            <a:ext cx="2301904" cy="307777"/>
          </a:xfrm>
          <a:prstGeom prst="rect">
            <a:avLst/>
          </a:prstGeom>
          <a:noFill/>
        </p:spPr>
        <p:txBody>
          <a:bodyPr wrap="square" rtlCol="0">
            <a:spAutoFit/>
          </a:bodyPr>
          <a:lstStyle/>
          <a:p>
            <a:pPr algn="ctr"/>
            <a:r>
              <a:rPr lang="en-US" sz="1400" dirty="0"/>
              <a:t>AWS Single Sign-On</a:t>
            </a:r>
          </a:p>
        </p:txBody>
      </p:sp>
      <p:pic>
        <p:nvPicPr>
          <p:cNvPr id="12" name="Graphic 11">
            <a:extLst>
              <a:ext uri="{FF2B5EF4-FFF2-40B4-BE49-F238E27FC236}">
                <a16:creationId xmlns:a16="http://schemas.microsoft.com/office/drawing/2014/main" xmlns="" id="{8A3FEC97-64BC-7B40-922A-8EC83F78EDD2}"/>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2589878" y="2601853"/>
            <a:ext cx="711200" cy="711200"/>
          </a:xfrm>
          <a:prstGeom prst="rect">
            <a:avLst/>
          </a:prstGeom>
        </p:spPr>
      </p:pic>
      <p:pic>
        <p:nvPicPr>
          <p:cNvPr id="14" name="Graphic 13">
            <a:extLst>
              <a:ext uri="{FF2B5EF4-FFF2-40B4-BE49-F238E27FC236}">
                <a16:creationId xmlns:a16="http://schemas.microsoft.com/office/drawing/2014/main" xmlns="" id="{C1CBA6F3-8E86-554C-8162-1F151F49E27F}"/>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2589878" y="1198232"/>
            <a:ext cx="711200" cy="711200"/>
          </a:xfrm>
          <a:prstGeom prst="rect">
            <a:avLst/>
          </a:prstGeom>
        </p:spPr>
      </p:pic>
      <p:pic>
        <p:nvPicPr>
          <p:cNvPr id="16" name="Graphic 15">
            <a:extLst>
              <a:ext uri="{FF2B5EF4-FFF2-40B4-BE49-F238E27FC236}">
                <a16:creationId xmlns:a16="http://schemas.microsoft.com/office/drawing/2014/main" xmlns="" id="{A10AA494-023A-8140-A7BC-A0B020B75FB0}"/>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4951561" y="2601853"/>
            <a:ext cx="711200" cy="711200"/>
          </a:xfrm>
          <a:prstGeom prst="rect">
            <a:avLst/>
          </a:prstGeom>
        </p:spPr>
      </p:pic>
      <p:pic>
        <p:nvPicPr>
          <p:cNvPr id="23" name="Graphic 22">
            <a:extLst>
              <a:ext uri="{FF2B5EF4-FFF2-40B4-BE49-F238E27FC236}">
                <a16:creationId xmlns:a16="http://schemas.microsoft.com/office/drawing/2014/main" xmlns="" id="{0ED8F927-E3DC-E048-B7E4-72C0A456D24F}"/>
              </a:ext>
            </a:extLst>
          </p:cNvPr>
          <p:cNvPicPr>
            <a:picLocks noChangeAspect="1"/>
          </p:cNvPicPr>
          <p:nvPr/>
        </p:nvPicPr>
        <p:blipFill>
          <a:blip r:embed="rId8">
            <a:extLst>
              <a:ext uri="{96DAC541-7B7A-43D3-8B79-37D633B846F1}">
                <asvg:svgBlip xmlns:asvg="http://schemas.microsoft.com/office/drawing/2016/SVG/main" xmlns="" r:embed="rId9"/>
              </a:ext>
            </a:extLst>
          </a:blip>
          <a:stretch>
            <a:fillRect/>
          </a:stretch>
        </p:blipFill>
        <p:spPr>
          <a:xfrm>
            <a:off x="4951561" y="1198232"/>
            <a:ext cx="711200" cy="711200"/>
          </a:xfrm>
          <a:prstGeom prst="rect">
            <a:avLst/>
          </a:prstGeom>
        </p:spPr>
      </p:pic>
      <p:pic>
        <p:nvPicPr>
          <p:cNvPr id="25" name="Graphic 24">
            <a:extLst>
              <a:ext uri="{FF2B5EF4-FFF2-40B4-BE49-F238E27FC236}">
                <a16:creationId xmlns:a16="http://schemas.microsoft.com/office/drawing/2014/main" xmlns="" id="{A0424149-0A91-0444-AA5A-77F755A24928}"/>
              </a:ext>
            </a:extLst>
          </p:cNvPr>
          <p:cNvPicPr>
            <a:picLocks noChangeAspect="1"/>
          </p:cNvPicPr>
          <p:nvPr/>
        </p:nvPicPr>
        <p:blipFill>
          <a:blip r:embed="rId10">
            <a:extLst>
              <a:ext uri="{96DAC541-7B7A-43D3-8B79-37D633B846F1}">
                <asvg:svgBlip xmlns:asvg="http://schemas.microsoft.com/office/drawing/2016/SVG/main" xmlns="" r:embed="rId11"/>
              </a:ext>
            </a:extLst>
          </a:blip>
          <a:stretch>
            <a:fillRect/>
          </a:stretch>
        </p:blipFill>
        <p:spPr>
          <a:xfrm>
            <a:off x="7357024" y="2601853"/>
            <a:ext cx="711200" cy="711200"/>
          </a:xfrm>
          <a:prstGeom prst="rect">
            <a:avLst/>
          </a:prstGeom>
        </p:spPr>
      </p:pic>
      <p:pic>
        <p:nvPicPr>
          <p:cNvPr id="27" name="Graphic 26">
            <a:extLst>
              <a:ext uri="{FF2B5EF4-FFF2-40B4-BE49-F238E27FC236}">
                <a16:creationId xmlns:a16="http://schemas.microsoft.com/office/drawing/2014/main" xmlns="" id="{6474A222-3CF8-3F41-AB6E-29E3FCA4874B}"/>
              </a:ext>
            </a:extLst>
          </p:cNvPr>
          <p:cNvPicPr>
            <a:picLocks noChangeAspect="1"/>
          </p:cNvPicPr>
          <p:nvPr/>
        </p:nvPicPr>
        <p:blipFill>
          <a:blip r:embed="rId12">
            <a:extLst>
              <a:ext uri="{96DAC541-7B7A-43D3-8B79-37D633B846F1}">
                <asvg:svgBlip xmlns:asvg="http://schemas.microsoft.com/office/drawing/2016/SVG/main" xmlns="" r:embed="rId13"/>
              </a:ext>
            </a:extLst>
          </a:blip>
          <a:stretch>
            <a:fillRect/>
          </a:stretch>
        </p:blipFill>
        <p:spPr>
          <a:xfrm>
            <a:off x="7357024" y="1198232"/>
            <a:ext cx="711200" cy="711200"/>
          </a:xfrm>
          <a:prstGeom prst="rect">
            <a:avLst/>
          </a:prstGeom>
        </p:spPr>
      </p:pic>
      <p:pic>
        <p:nvPicPr>
          <p:cNvPr id="13" name="Graphic 12">
            <a:extLst>
              <a:ext uri="{FF2B5EF4-FFF2-40B4-BE49-F238E27FC236}">
                <a16:creationId xmlns:a16="http://schemas.microsoft.com/office/drawing/2014/main" xmlns="" id="{B20F5405-252C-B64F-AA3F-B0F1C051FCC1}"/>
              </a:ext>
            </a:extLst>
          </p:cNvPr>
          <p:cNvPicPr>
            <a:picLocks noChangeAspect="1"/>
          </p:cNvPicPr>
          <p:nvPr/>
        </p:nvPicPr>
        <p:blipFill>
          <a:blip r:embed="rId14">
            <a:extLst>
              <a:ext uri="{96DAC541-7B7A-43D3-8B79-37D633B846F1}">
                <asvg:svgBlip xmlns:asvg="http://schemas.microsoft.com/office/drawing/2016/SVG/main" xmlns="" r:embed="rId15"/>
              </a:ext>
            </a:extLst>
          </a:blip>
          <a:stretch>
            <a:fillRect/>
          </a:stretch>
        </p:blipFill>
        <p:spPr>
          <a:xfrm>
            <a:off x="7449203" y="3962732"/>
            <a:ext cx="469900" cy="469900"/>
          </a:xfrm>
          <a:prstGeom prst="rect">
            <a:avLst/>
          </a:prstGeom>
        </p:spPr>
      </p:pic>
      <p:pic>
        <p:nvPicPr>
          <p:cNvPr id="29" name="Graphic 28">
            <a:extLst>
              <a:ext uri="{FF2B5EF4-FFF2-40B4-BE49-F238E27FC236}">
                <a16:creationId xmlns:a16="http://schemas.microsoft.com/office/drawing/2014/main" xmlns="" id="{22A93E0B-F2B8-E44A-B0D1-D728D32F7D5D}"/>
              </a:ext>
            </a:extLst>
          </p:cNvPr>
          <p:cNvPicPr>
            <a:picLocks noChangeAspect="1"/>
          </p:cNvPicPr>
          <p:nvPr/>
        </p:nvPicPr>
        <p:blipFill>
          <a:blip r:embed="rId16">
            <a:extLst>
              <a:ext uri="{96DAC541-7B7A-43D3-8B79-37D633B846F1}">
                <asvg:svgBlip xmlns:asvg="http://schemas.microsoft.com/office/drawing/2016/SVG/main" xmlns="" r:embed="rId17"/>
              </a:ext>
            </a:extLst>
          </a:blip>
          <a:stretch>
            <a:fillRect/>
          </a:stretch>
        </p:blipFill>
        <p:spPr>
          <a:xfrm>
            <a:off x="2710528" y="3979631"/>
            <a:ext cx="469900" cy="469900"/>
          </a:xfrm>
          <a:prstGeom prst="rect">
            <a:avLst/>
          </a:prstGeom>
        </p:spPr>
      </p:pic>
    </p:spTree>
    <p:extLst>
      <p:ext uri="{BB962C8B-B14F-4D97-AF65-F5344CB8AC3E}">
        <p14:creationId xmlns:p14="http://schemas.microsoft.com/office/powerpoint/2010/main" val="274476600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F928477-238B-AA4A-88A0-EA8F17D4819C}"/>
              </a:ext>
            </a:extLst>
          </p:cNvPr>
          <p:cNvSpPr>
            <a:spLocks noGrp="1"/>
          </p:cNvSpPr>
          <p:nvPr>
            <p:ph type="title"/>
          </p:nvPr>
        </p:nvSpPr>
        <p:spPr/>
        <p:txBody>
          <a:bodyPr/>
          <a:lstStyle/>
          <a:p>
            <a:r>
              <a:rPr lang="en-US" dirty="0"/>
              <a:t>Storage</a:t>
            </a:r>
          </a:p>
        </p:txBody>
      </p:sp>
      <p:sp>
        <p:nvSpPr>
          <p:cNvPr id="3" name="Slide Number Placeholder 2">
            <a:extLst>
              <a:ext uri="{FF2B5EF4-FFF2-40B4-BE49-F238E27FC236}">
                <a16:creationId xmlns:a16="http://schemas.microsoft.com/office/drawing/2014/main" xmlns="" id="{45018586-451C-5641-991D-C9EE979434B4}"/>
              </a:ext>
            </a:extLst>
          </p:cNvPr>
          <p:cNvSpPr>
            <a:spLocks noGrp="1"/>
          </p:cNvSpPr>
          <p:nvPr>
            <p:ph type="sldNum" sz="quarter" idx="10"/>
          </p:nvPr>
        </p:nvSpPr>
        <p:spPr/>
        <p:txBody>
          <a:bodyPr/>
          <a:lstStyle/>
          <a:p>
            <a:fld id="{0E0E0192-C642-4D4F-AE82-A0D0DC02E26B}" type="slidenum">
              <a:rPr lang="en-US" smtClean="0"/>
              <a:t>99</a:t>
            </a:fld>
            <a:endParaRPr lang="en-US" dirty="0"/>
          </a:p>
        </p:txBody>
      </p:sp>
      <p:pic>
        <p:nvPicPr>
          <p:cNvPr id="5" name="Graphic 4">
            <a:extLst>
              <a:ext uri="{FF2B5EF4-FFF2-40B4-BE49-F238E27FC236}">
                <a16:creationId xmlns:a16="http://schemas.microsoft.com/office/drawing/2014/main" xmlns="" id="{FBE2A672-C28C-0A44-BB21-BEC7F8F55225}"/>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10115550" y="3533698"/>
            <a:ext cx="952500" cy="952500"/>
          </a:xfrm>
          <a:prstGeom prst="rect">
            <a:avLst/>
          </a:prstGeom>
        </p:spPr>
      </p:pic>
      <p:pic>
        <p:nvPicPr>
          <p:cNvPr id="7" name="Graphic 6">
            <a:extLst>
              <a:ext uri="{FF2B5EF4-FFF2-40B4-BE49-F238E27FC236}">
                <a16:creationId xmlns:a16="http://schemas.microsoft.com/office/drawing/2014/main" xmlns="" id="{00504EC9-A6D9-564A-AF80-717940763627}"/>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10115550" y="2280621"/>
            <a:ext cx="952500" cy="952500"/>
          </a:xfrm>
          <a:prstGeom prst="rect">
            <a:avLst/>
          </a:prstGeom>
        </p:spPr>
      </p:pic>
    </p:spTree>
    <p:extLst>
      <p:ext uri="{BB962C8B-B14F-4D97-AF65-F5344CB8AC3E}">
        <p14:creationId xmlns:p14="http://schemas.microsoft.com/office/powerpoint/2010/main" val="3690178406"/>
      </p:ext>
    </p:extLst>
  </p:cSld>
  <p:clrMapOvr>
    <a:masterClrMapping/>
  </p:clrMapOvr>
</p:sld>
</file>

<file path=ppt/theme/theme1.xml><?xml version="1.0" encoding="utf-8"?>
<a:theme xmlns:a="http://schemas.openxmlformats.org/drawingml/2006/main" name="Office Theme">
  <a:themeElements>
    <a:clrScheme name="AWS Colors">
      <a:dk1>
        <a:srgbClr val="232F3D"/>
      </a:dk1>
      <a:lt1>
        <a:srgbClr val="FAFAFA"/>
      </a:lt1>
      <a:dk2>
        <a:srgbClr val="535B63"/>
      </a:dk2>
      <a:lt2>
        <a:srgbClr val="E5ECEF"/>
      </a:lt2>
      <a:accent1>
        <a:srgbClr val="FF9900"/>
      </a:accent1>
      <a:accent2>
        <a:srgbClr val="F0623D"/>
      </a:accent2>
      <a:accent3>
        <a:srgbClr val="007CBC"/>
      </a:accent3>
      <a:accent4>
        <a:srgbClr val="00A0C8"/>
      </a:accent4>
      <a:accent5>
        <a:srgbClr val="1D8900"/>
      </a:accent5>
      <a:accent6>
        <a:srgbClr val="69AE35"/>
      </a:accent6>
      <a:hlink>
        <a:srgbClr val="007CBC"/>
      </a:hlink>
      <a:folHlink>
        <a:srgbClr val="007CBC"/>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12700">
          <a:solidFill>
            <a:schemeClr val="tx2"/>
          </a:solidFill>
        </a:ln>
      </a:spPr>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defPPr algn="l">
          <a:defRPr sz="1200" dirty="0" smtClean="0">
            <a:solidFill>
              <a:schemeClr val="tx2"/>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rgbClr val="545B64"/>
          </a:solidFill>
          <a:headEnd type="none" w="med" len="sm"/>
          <a:tailEnd type="none" w="med" len="sm"/>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AWS Colors">
      <a:dk1>
        <a:srgbClr val="232F3D"/>
      </a:dk1>
      <a:lt1>
        <a:srgbClr val="FAFAFA"/>
      </a:lt1>
      <a:dk2>
        <a:srgbClr val="535B63"/>
      </a:dk2>
      <a:lt2>
        <a:srgbClr val="E5ECEF"/>
      </a:lt2>
      <a:accent1>
        <a:srgbClr val="FF9900"/>
      </a:accent1>
      <a:accent2>
        <a:srgbClr val="F0623D"/>
      </a:accent2>
      <a:accent3>
        <a:srgbClr val="007CBC"/>
      </a:accent3>
      <a:accent4>
        <a:srgbClr val="00A0C8"/>
      </a:accent4>
      <a:accent5>
        <a:srgbClr val="1D8900"/>
      </a:accent5>
      <a:accent6>
        <a:srgbClr val="69AE35"/>
      </a:accent6>
      <a:hlink>
        <a:srgbClr val="007CBC"/>
      </a:hlink>
      <a:folHlink>
        <a:srgbClr val="007CBC"/>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12700">
          <a:solidFill>
            <a:schemeClr val="tx2"/>
          </a:solidFill>
        </a:ln>
      </a:spPr>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defPPr algn="l">
          <a:defRPr sz="1200" dirty="0" smtClean="0">
            <a:solidFill>
              <a:schemeClr val="tx2"/>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rgbClr val="545B64"/>
          </a:solidFill>
          <a:headEnd type="none" w="med" len="sm"/>
          <a:tailEnd type="none" w="med" len="sm"/>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Theme">
  <a:themeElements>
    <a:clrScheme name="AWS Colors">
      <a:dk1>
        <a:srgbClr val="232F3D"/>
      </a:dk1>
      <a:lt1>
        <a:srgbClr val="FAFAFA"/>
      </a:lt1>
      <a:dk2>
        <a:srgbClr val="535B63"/>
      </a:dk2>
      <a:lt2>
        <a:srgbClr val="E5ECEF"/>
      </a:lt2>
      <a:accent1>
        <a:srgbClr val="FF9900"/>
      </a:accent1>
      <a:accent2>
        <a:srgbClr val="F0623D"/>
      </a:accent2>
      <a:accent3>
        <a:srgbClr val="007CBC"/>
      </a:accent3>
      <a:accent4>
        <a:srgbClr val="00A0C8"/>
      </a:accent4>
      <a:accent5>
        <a:srgbClr val="1D8900"/>
      </a:accent5>
      <a:accent6>
        <a:srgbClr val="69AE35"/>
      </a:accent6>
      <a:hlink>
        <a:srgbClr val="007CBC"/>
      </a:hlink>
      <a:folHlink>
        <a:srgbClr val="007CBC"/>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12700">
          <a:solidFill>
            <a:schemeClr val="tx2"/>
          </a:solidFill>
        </a:ln>
      </a:spPr>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defPPr algn="l">
          <a:defRPr sz="1200" dirty="0" smtClean="0">
            <a:solidFill>
              <a:schemeClr val="tx2"/>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rgbClr val="545B64"/>
          </a:solidFill>
          <a:headEnd type="none" w="med" len="sm"/>
          <a:tailEnd type="none" w="med" len="sm"/>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31247</TotalTime>
  <Words>2856</Words>
  <Application>Microsoft Macintosh PowerPoint</Application>
  <PresentationFormat>ワイド画面</PresentationFormat>
  <Paragraphs>1065</Paragraphs>
  <Slides>105</Slides>
  <Notes>12</Notes>
  <HiddenSlides>0</HiddenSlides>
  <MMClips>0</MMClips>
  <ScaleCrop>false</ScaleCrop>
  <HeadingPairs>
    <vt:vector size="6" baseType="variant">
      <vt:variant>
        <vt:lpstr>使用されているフォント</vt:lpstr>
      </vt:variant>
      <vt:variant>
        <vt:i4>4</vt:i4>
      </vt:variant>
      <vt:variant>
        <vt:lpstr>テーマ</vt:lpstr>
      </vt:variant>
      <vt:variant>
        <vt:i4>3</vt:i4>
      </vt:variant>
      <vt:variant>
        <vt:lpstr>スライド タイトル</vt:lpstr>
      </vt:variant>
      <vt:variant>
        <vt:i4>105</vt:i4>
      </vt:variant>
    </vt:vector>
  </HeadingPairs>
  <TitlesOfParts>
    <vt:vector size="112" baseType="lpstr">
      <vt:lpstr>Amazon Ember</vt:lpstr>
      <vt:lpstr>Arial</vt:lpstr>
      <vt:lpstr>Calibri</vt:lpstr>
      <vt:lpstr>游ゴシック</vt:lpstr>
      <vt:lpstr>Office Theme</vt:lpstr>
      <vt:lpstr>1_Office Theme</vt:lpstr>
      <vt:lpstr>2_Office Theme</vt:lpstr>
      <vt:lpstr>AWS Architecture Icons</vt:lpstr>
      <vt:lpstr>PowerPoint プレゼンテーション</vt:lpstr>
      <vt:lpstr>What’s new?</vt:lpstr>
      <vt:lpstr>Contents</vt:lpstr>
      <vt:lpstr>Introduction</vt:lpstr>
      <vt:lpstr>About AWS Architecture Icons</vt:lpstr>
      <vt:lpstr>Before you begin:</vt:lpstr>
      <vt:lpstr>System</vt:lpstr>
      <vt:lpstr>System elements</vt:lpstr>
      <vt:lpstr>PowerPoint プレゼンテーション</vt:lpstr>
      <vt:lpstr>Guidelines</vt:lpstr>
      <vt:lpstr>Building a diagram</vt:lpstr>
      <vt:lpstr>Groups</vt:lpstr>
      <vt:lpstr>Icons</vt:lpstr>
      <vt:lpstr>Arrows</vt:lpstr>
      <vt:lpstr>Elements</vt:lpstr>
      <vt:lpstr>Icon Categories</vt:lpstr>
      <vt:lpstr>General Resources</vt:lpstr>
      <vt:lpstr>Groups</vt:lpstr>
      <vt:lpstr>Arrows</vt:lpstr>
      <vt:lpstr>General AWS Icons</vt:lpstr>
      <vt:lpstr>Analytics</vt:lpstr>
      <vt:lpstr>Analytics</vt:lpstr>
      <vt:lpstr>Analytics</vt:lpstr>
      <vt:lpstr>Analytics</vt:lpstr>
      <vt:lpstr>Application Integration</vt:lpstr>
      <vt:lpstr>Application Integration</vt:lpstr>
      <vt:lpstr>Application Integration</vt:lpstr>
      <vt:lpstr>AR &amp; VR</vt:lpstr>
      <vt:lpstr>AR &amp; VR</vt:lpstr>
      <vt:lpstr>AWS Cost Management</vt:lpstr>
      <vt:lpstr>AWS Cost Management</vt:lpstr>
      <vt:lpstr>Blockchain</vt:lpstr>
      <vt:lpstr>Blockchain</vt:lpstr>
      <vt:lpstr>Business Applications</vt:lpstr>
      <vt:lpstr>Business Applications</vt:lpstr>
      <vt:lpstr>Compute</vt:lpstr>
      <vt:lpstr>Compute</vt:lpstr>
      <vt:lpstr>Compute</vt:lpstr>
      <vt:lpstr>Compute</vt:lpstr>
      <vt:lpstr>Compute</vt:lpstr>
      <vt:lpstr>Compute</vt:lpstr>
      <vt:lpstr>Customer Engagement</vt:lpstr>
      <vt:lpstr>Customer Engagement</vt:lpstr>
      <vt:lpstr>Database</vt:lpstr>
      <vt:lpstr>Database</vt:lpstr>
      <vt:lpstr>Database</vt:lpstr>
      <vt:lpstr>Database</vt:lpstr>
      <vt:lpstr>Desktop &amp; App Streaming</vt:lpstr>
      <vt:lpstr>Desktop &amp; App Streaming</vt:lpstr>
      <vt:lpstr>Developer Tools</vt:lpstr>
      <vt:lpstr>Developer Tools</vt:lpstr>
      <vt:lpstr>Developer Tools</vt:lpstr>
      <vt:lpstr>Developer Tools</vt:lpstr>
      <vt:lpstr>Game Tech</vt:lpstr>
      <vt:lpstr>Game Tech</vt:lpstr>
      <vt:lpstr>Internet of Things</vt:lpstr>
      <vt:lpstr>Internet of Things</vt:lpstr>
      <vt:lpstr>Internet of Things</vt:lpstr>
      <vt:lpstr>Internet of Things</vt:lpstr>
      <vt:lpstr>Internet of Things</vt:lpstr>
      <vt:lpstr>Machine Learning</vt:lpstr>
      <vt:lpstr>Machine Learning</vt:lpstr>
      <vt:lpstr>Machine Learning</vt:lpstr>
      <vt:lpstr>Machine Learning</vt:lpstr>
      <vt:lpstr>Machine Learning</vt:lpstr>
      <vt:lpstr>Machine Learning</vt:lpstr>
      <vt:lpstr>Management &amp; Governance</vt:lpstr>
      <vt:lpstr>Management &amp; Governance</vt:lpstr>
      <vt:lpstr>Management &amp; Governance</vt:lpstr>
      <vt:lpstr>Management &amp; Governance</vt:lpstr>
      <vt:lpstr>Management &amp; Governance</vt:lpstr>
      <vt:lpstr>Management &amp; Governance</vt:lpstr>
      <vt:lpstr>Media Services</vt:lpstr>
      <vt:lpstr>Media Services</vt:lpstr>
      <vt:lpstr>Media Services</vt:lpstr>
      <vt:lpstr>Migration and Transfer</vt:lpstr>
      <vt:lpstr>Migration and Transfer</vt:lpstr>
      <vt:lpstr>Migration and Transfer</vt:lpstr>
      <vt:lpstr>Migration and Transfer</vt:lpstr>
      <vt:lpstr>Mobile</vt:lpstr>
      <vt:lpstr>Mobile</vt:lpstr>
      <vt:lpstr>Mobile</vt:lpstr>
      <vt:lpstr>Networking &amp; Content Delivery</vt:lpstr>
      <vt:lpstr>Networking &amp; Content Delivery</vt:lpstr>
      <vt:lpstr>Networking &amp; Content Delivery</vt:lpstr>
      <vt:lpstr>Networking &amp; Content Delivery</vt:lpstr>
      <vt:lpstr>Networking &amp; Content Delivery</vt:lpstr>
      <vt:lpstr>Robotics</vt:lpstr>
      <vt:lpstr>Robotics</vt:lpstr>
      <vt:lpstr>Satellite</vt:lpstr>
      <vt:lpstr>Satellite</vt:lpstr>
      <vt:lpstr>Security, Identity and Compliance</vt:lpstr>
      <vt:lpstr>Security, Identity and Compliance</vt:lpstr>
      <vt:lpstr>Security, Identity and Compliance</vt:lpstr>
      <vt:lpstr>Security, Identity and Compliance</vt:lpstr>
      <vt:lpstr>Security, Identity and Compliance</vt:lpstr>
      <vt:lpstr>Security, Identity and Compliance</vt:lpstr>
      <vt:lpstr>Storage</vt:lpstr>
      <vt:lpstr>Storage</vt:lpstr>
      <vt:lpstr>Storage</vt:lpstr>
      <vt:lpstr>Storage</vt:lpstr>
      <vt:lpstr>Examples</vt:lpstr>
      <vt:lpstr>PowerPoint プレゼンテーション</vt:lpstr>
      <vt:lpstr>PowerPoint プレゼンテーション</vt:lpstr>
    </vt:vector>
  </TitlesOfParts>
  <Company/>
  <LinksUpToDate>false</LinksUpToDate>
  <SharedDoc>false</SharedDoc>
  <HyperlinksChanged>false</HyperlinksChanged>
  <AppVersion>15.0025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Kinoshita Tomohiro</cp:lastModifiedBy>
  <cp:revision>441</cp:revision>
  <cp:lastPrinted>2019-01-03T20:59:05Z</cp:lastPrinted>
  <dcterms:created xsi:type="dcterms:W3CDTF">2018-09-14T20:21:45Z</dcterms:created>
  <dcterms:modified xsi:type="dcterms:W3CDTF">2019-04-26T09:44:43Z</dcterms:modified>
</cp:coreProperties>
</file>